
<file path=[Content_Types].xml><?xml version="1.0" encoding="utf-8"?>
<Types xmlns="http://schemas.openxmlformats.org/package/2006/content-types">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7"/>
  </p:notesMasterIdLst>
  <p:handoutMasterIdLst>
    <p:handoutMasterId r:id="rId8"/>
  </p:handoutMasterIdLst>
  <p:sldIdLst>
    <p:sldId id="283" r:id="rId5"/>
    <p:sldId id="284"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A4A3A4"/>
          </p15:clr>
        </p15:guide>
        <p15:guide id="3" orient="horz" pos="28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B077"/>
    <a:srgbClr val="FF9966"/>
    <a:srgbClr val="ACDA58"/>
    <a:srgbClr val="99FF33"/>
    <a:srgbClr val="19C3FF"/>
    <a:srgbClr val="4868E5"/>
    <a:srgbClr val="000000"/>
    <a:srgbClr val="F2D0E3"/>
    <a:srgbClr val="F23DB3"/>
    <a:srgbClr val="172D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6" autoAdjust="0"/>
    <p:restoredTop sz="93725" autoAdjust="0"/>
  </p:normalViewPr>
  <p:slideViewPr>
    <p:cSldViewPr snapToGrid="0" showGuides="1">
      <p:cViewPr varScale="1">
        <p:scale>
          <a:sx n="121" d="100"/>
          <a:sy n="121" d="100"/>
        </p:scale>
        <p:origin x="294" y="168"/>
      </p:cViewPr>
      <p:guideLst>
        <p:guide pos="3840"/>
        <p:guide orient="horz" pos="288"/>
      </p:guideLst>
    </p:cSldViewPr>
  </p:slideViewPr>
  <p:outlineViewPr>
    <p:cViewPr>
      <p:scale>
        <a:sx n="33" d="100"/>
        <a:sy n="33" d="100"/>
      </p:scale>
      <p:origin x="0" y="-168"/>
    </p:cViewPr>
  </p:outlineViewPr>
  <p:notesTextViewPr>
    <p:cViewPr>
      <p:scale>
        <a:sx n="1" d="1"/>
        <a:sy n="1" d="1"/>
      </p:scale>
      <p:origin x="0" y="0"/>
    </p:cViewPr>
  </p:notesTextViewPr>
  <p:sorterViewPr>
    <p:cViewPr>
      <p:scale>
        <a:sx n="46" d="100"/>
        <a:sy n="46" d="100"/>
      </p:scale>
      <p:origin x="0" y="0"/>
    </p:cViewPr>
  </p:sorterViewPr>
  <p:notesViewPr>
    <p:cSldViewPr snapToGrid="0" showGuides="1">
      <p:cViewPr varScale="1">
        <p:scale>
          <a:sx n="67" d="100"/>
          <a:sy n="67" d="100"/>
        </p:scale>
        <p:origin x="3120" y="7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91B0F16-7E1D-40EA-89BF-A689CFAFEFB8}"/>
              </a:ext>
            </a:extLst>
          </p:cNvPr>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35E2E36-B33D-4E58-805C-D79E4061E468}"/>
              </a:ext>
            </a:extLst>
          </p:cNvPr>
          <p:cNvSpPr>
            <a:spLocks noGrp="1"/>
          </p:cNvSpPr>
          <p:nvPr>
            <p:ph type="dt" sz="quarter" idx="1"/>
          </p:nvPr>
        </p:nvSpPr>
        <p:spPr>
          <a:xfrm>
            <a:off x="3970938" y="0"/>
            <a:ext cx="3037840" cy="466435"/>
          </a:xfrm>
          <a:prstGeom prst="rect">
            <a:avLst/>
          </a:prstGeom>
        </p:spPr>
        <p:txBody>
          <a:bodyPr vert="horz" lIns="91440" tIns="45720" rIns="91440" bIns="45720" rtlCol="0"/>
          <a:lstStyle>
            <a:lvl1pPr algn="r">
              <a:defRPr sz="1200"/>
            </a:lvl1pPr>
          </a:lstStyle>
          <a:p>
            <a:fld id="{65201970-AC53-4985-B34C-0115B8E80FED}" type="datetimeFigureOut">
              <a:rPr lang="en-US" smtClean="0"/>
              <a:t>10/16/2024</a:t>
            </a:fld>
            <a:endParaRPr lang="en-US" dirty="0"/>
          </a:p>
        </p:txBody>
      </p:sp>
      <p:sp>
        <p:nvSpPr>
          <p:cNvPr id="4" name="Footer Placeholder 3">
            <a:extLst>
              <a:ext uri="{FF2B5EF4-FFF2-40B4-BE49-F238E27FC236}">
                <a16:creationId xmlns:a16="http://schemas.microsoft.com/office/drawing/2014/main" id="{74283855-8226-4EE8-914D-352ED3B093A4}"/>
              </a:ext>
            </a:extLst>
          </p:cNvPr>
          <p:cNvSpPr>
            <a:spLocks noGrp="1"/>
          </p:cNvSpPr>
          <p:nvPr>
            <p:ph type="ftr" sz="quarter" idx="2"/>
          </p:nvPr>
        </p:nvSpPr>
        <p:spPr>
          <a:xfrm>
            <a:off x="0" y="8829968"/>
            <a:ext cx="3037840" cy="46643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394DFE4-3917-4AAC-AF34-1405DCE9942A}"/>
              </a:ext>
            </a:extLst>
          </p:cNvPr>
          <p:cNvSpPr>
            <a:spLocks noGrp="1"/>
          </p:cNvSpPr>
          <p:nvPr>
            <p:ph type="sldNum" sz="quarter" idx="3"/>
          </p:nvPr>
        </p:nvSpPr>
        <p:spPr>
          <a:xfrm>
            <a:off x="3970938" y="8829968"/>
            <a:ext cx="3037840" cy="466434"/>
          </a:xfrm>
          <a:prstGeom prst="rect">
            <a:avLst/>
          </a:prstGeom>
        </p:spPr>
        <p:txBody>
          <a:bodyPr vert="horz" lIns="91440" tIns="45720" rIns="91440" bIns="45720" rtlCol="0" anchor="b"/>
          <a:lstStyle>
            <a:lvl1pPr algn="r">
              <a:defRPr sz="1200"/>
            </a:lvl1pPr>
          </a:lstStyle>
          <a:p>
            <a:fld id="{DB7903BB-106C-4468-8E4D-0656D90DC68B}" type="slidenum">
              <a:rPr lang="en-US" smtClean="0"/>
              <a:t>‹#›</a:t>
            </a:fld>
            <a:endParaRPr lang="en-US" dirty="0"/>
          </a:p>
        </p:txBody>
      </p:sp>
    </p:spTree>
    <p:extLst>
      <p:ext uri="{BB962C8B-B14F-4D97-AF65-F5344CB8AC3E}">
        <p14:creationId xmlns:p14="http://schemas.microsoft.com/office/powerpoint/2010/main" val="2473163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5"/>
          </a:xfrm>
          <a:prstGeom prst="rect">
            <a:avLst/>
          </a:prstGeom>
        </p:spPr>
        <p:txBody>
          <a:bodyPr vert="horz" lIns="91440" tIns="45720" rIns="91440" bIns="45720" rtlCol="0"/>
          <a:lstStyle>
            <a:lvl1pPr algn="r">
              <a:defRPr sz="1200"/>
            </a:lvl1pPr>
          </a:lstStyle>
          <a:p>
            <a:fld id="{F5F50623-A8DB-4CD9-946A-C559E799F8AA}" type="datetimeFigureOut">
              <a:rPr lang="en-US" smtClean="0"/>
              <a:t>10/16/2024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14BC6A9C-D4D2-4563-AD30-12ABE45B6C68}" type="slidenum">
              <a:rPr lang="en-US" smtClean="0"/>
              <a:t>‹#›</a:t>
            </a:fld>
            <a:endParaRPr lang="en-US" dirty="0"/>
          </a:p>
        </p:txBody>
      </p:sp>
    </p:spTree>
    <p:extLst>
      <p:ext uri="{BB962C8B-B14F-4D97-AF65-F5344CB8AC3E}">
        <p14:creationId xmlns:p14="http://schemas.microsoft.com/office/powerpoint/2010/main" val="3250541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rtlCol="0"/>
          <a:lstStyle>
            <a:defPPr>
              <a:defRPr lang="en-US"/>
            </a:defPPr>
          </a:lstStyle>
          <a:p>
            <a:pPr rtl="0"/>
            <a:endParaRPr lang="ro-RO"/>
          </a:p>
        </p:txBody>
      </p:sp>
      <p:sp>
        <p:nvSpPr>
          <p:cNvPr id="4" name="Substituent număr diapozitiv 3"/>
          <p:cNvSpPr>
            <a:spLocks noGrp="1"/>
          </p:cNvSpPr>
          <p:nvPr>
            <p:ph type="sldNum" sz="quarter" idx="5"/>
          </p:nvPr>
        </p:nvSpPr>
        <p:spPr/>
        <p:txBody>
          <a:bodyPr rtlCol="0"/>
          <a:lstStyle>
            <a:defPPr>
              <a:defRPr lang="en-US"/>
            </a:defPPr>
          </a:lstStyle>
          <a:p>
            <a:pPr rtl="0"/>
            <a:fld id="{339D21CC-DD94-204E-93C8-E1AAF3084C8D}" type="slidenum">
              <a:rPr lang="ro-RO" smtClean="0"/>
              <a:t>1</a:t>
            </a:fld>
            <a:endParaRPr lang="ro-RO"/>
          </a:p>
        </p:txBody>
      </p:sp>
    </p:spTree>
    <p:extLst>
      <p:ext uri="{BB962C8B-B14F-4D97-AF65-F5344CB8AC3E}">
        <p14:creationId xmlns:p14="http://schemas.microsoft.com/office/powerpoint/2010/main" val="1642244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u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C5B4E-B37A-42FE-AD0A-48A006152D68}"/>
              </a:ext>
            </a:extLst>
          </p:cNvPr>
          <p:cNvSpPr>
            <a:spLocks noGrp="1"/>
          </p:cNvSpPr>
          <p:nvPr>
            <p:ph type="title" hasCustomPrompt="1"/>
          </p:nvPr>
        </p:nvSpPr>
        <p:spPr>
          <a:xfrm>
            <a:off x="230124" y="28575"/>
            <a:ext cx="11731752" cy="962026"/>
          </a:xfrm>
        </p:spPr>
        <p:txBody>
          <a:bodyPr anchor="b"/>
          <a:lstStyle>
            <a:lvl1pPr>
              <a:defRPr/>
            </a:lvl1pPr>
          </a:lstStyle>
          <a:p>
            <a:r>
              <a:rPr lang="en-US" dirty="0"/>
              <a:t>Click to add title</a:t>
            </a:r>
          </a:p>
        </p:txBody>
      </p:sp>
      <p:sp>
        <p:nvSpPr>
          <p:cNvPr id="7" name="Picture Placeholder 6">
            <a:extLst>
              <a:ext uri="{FF2B5EF4-FFF2-40B4-BE49-F238E27FC236}">
                <a16:creationId xmlns:a16="http://schemas.microsoft.com/office/drawing/2014/main" id="{DE130486-F789-C1FE-9ED5-86D9266384E8}"/>
              </a:ext>
            </a:extLst>
          </p:cNvPr>
          <p:cNvSpPr>
            <a:spLocks noGrp="1"/>
          </p:cNvSpPr>
          <p:nvPr>
            <p:ph type="pic" sz="quarter" idx="19"/>
          </p:nvPr>
        </p:nvSpPr>
        <p:spPr>
          <a:xfrm>
            <a:off x="520298" y="2307023"/>
            <a:ext cx="1871210" cy="1871210"/>
          </a:xfrm>
          <a:custGeom>
            <a:avLst/>
            <a:gdLst>
              <a:gd name="connsiteX0" fmla="*/ 680210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663088 h 1871210"/>
              <a:gd name="connsiteX5" fmla="*/ 680210 w 1871210"/>
              <a:gd name="connsiteY5" fmla="*/ 663088 h 1871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71210" h="1871210">
                <a:moveTo>
                  <a:pt x="680210" y="0"/>
                </a:moveTo>
                <a:lnTo>
                  <a:pt x="1871210" y="0"/>
                </a:lnTo>
                <a:lnTo>
                  <a:pt x="1871210" y="1871210"/>
                </a:lnTo>
                <a:lnTo>
                  <a:pt x="0" y="1871210"/>
                </a:lnTo>
                <a:lnTo>
                  <a:pt x="0" y="663088"/>
                </a:lnTo>
                <a:lnTo>
                  <a:pt x="680210" y="663088"/>
                </a:lnTo>
                <a:close/>
              </a:path>
            </a:pathLst>
          </a:custGeom>
          <a:solidFill>
            <a:schemeClr val="tx1">
              <a:lumMod val="50000"/>
              <a:lumOff val="50000"/>
            </a:schemeClr>
          </a:solidFill>
        </p:spPr>
        <p:txBody>
          <a:bodyPr wrap="square" anchor="b">
            <a:noAutofit/>
          </a:bodyPr>
          <a:lstStyle>
            <a:lvl1pPr marL="0" indent="0" algn="ctr">
              <a:buNone/>
              <a:defRPr sz="1000" b="1">
                <a:solidFill>
                  <a:schemeClr val="bg1"/>
                </a:solidFill>
              </a:defRPr>
            </a:lvl1pPr>
          </a:lstStyle>
          <a:p>
            <a:r>
              <a:rPr lang="en-US" dirty="0"/>
              <a:t>Click icon to add picture</a:t>
            </a:r>
          </a:p>
        </p:txBody>
      </p:sp>
      <p:sp>
        <p:nvSpPr>
          <p:cNvPr id="8" name="Rectangle 7">
            <a:extLst>
              <a:ext uri="{FF2B5EF4-FFF2-40B4-BE49-F238E27FC236}">
                <a16:creationId xmlns:a16="http://schemas.microsoft.com/office/drawing/2014/main" id="{5C4BB10F-7E48-4E69-4682-61B98C72BDFD}"/>
              </a:ext>
              <a:ext uri="{C183D7F6-B498-43B3-948B-1728B52AA6E4}">
                <adec:decorative xmlns:adec="http://schemas.microsoft.com/office/drawing/2017/decorative" xmlns="" val="1"/>
              </a:ext>
            </a:extLst>
          </p:cNvPr>
          <p:cNvSpPr/>
          <p:nvPr userDrawn="1"/>
        </p:nvSpPr>
        <p:spPr>
          <a:xfrm>
            <a:off x="520298" y="2307023"/>
            <a:ext cx="680210" cy="6802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9">
            <a:extLst>
              <a:ext uri="{FF2B5EF4-FFF2-40B4-BE49-F238E27FC236}">
                <a16:creationId xmlns:a16="http://schemas.microsoft.com/office/drawing/2014/main" id="{278525AA-E3C7-4847-51CB-8070CCEA2ABC}"/>
              </a:ext>
            </a:extLst>
          </p:cNvPr>
          <p:cNvSpPr>
            <a:spLocks noGrp="1"/>
          </p:cNvSpPr>
          <p:nvPr>
            <p:ph type="body" sz="quarter" idx="28" hasCustomPrompt="1"/>
          </p:nvPr>
        </p:nvSpPr>
        <p:spPr>
          <a:xfrm>
            <a:off x="520298" y="2308260"/>
            <a:ext cx="784627" cy="891602"/>
          </a:xfrm>
        </p:spPr>
        <p:txBody>
          <a:bodyPr tIns="0" rIns="0">
            <a:noAutofit/>
          </a:bodyPr>
          <a:lstStyle>
            <a:lvl1pPr marL="0" indent="0" algn="r">
              <a:lnSpc>
                <a:spcPct val="75000"/>
              </a:lnSpc>
              <a:spcBef>
                <a:spcPts val="0"/>
              </a:spcBef>
              <a:buNone/>
              <a:defRPr sz="3200" b="1" cap="all" baseline="0">
                <a:ln w="31750">
                  <a:solidFill>
                    <a:schemeClr val="bg1"/>
                  </a:solidFill>
                </a:ln>
                <a:solidFill>
                  <a:schemeClr val="bg1"/>
                </a:solidFill>
              </a:defRPr>
            </a:lvl1pPr>
          </a:lstStyle>
          <a:p>
            <a:pPr lvl="0"/>
            <a:r>
              <a:rPr lang="en-US" dirty="0" err="1"/>
              <a:t>xxxx</a:t>
            </a:r>
            <a:endParaRPr lang="en-US" dirty="0"/>
          </a:p>
        </p:txBody>
      </p:sp>
      <p:sp>
        <p:nvSpPr>
          <p:cNvPr id="34" name="Text Placeholder 29">
            <a:extLst>
              <a:ext uri="{FF2B5EF4-FFF2-40B4-BE49-F238E27FC236}">
                <a16:creationId xmlns:a16="http://schemas.microsoft.com/office/drawing/2014/main" id="{7E09C742-5D77-43A5-A33A-73D138825CCF}"/>
              </a:ext>
            </a:extLst>
          </p:cNvPr>
          <p:cNvSpPr>
            <a:spLocks noGrp="1"/>
          </p:cNvSpPr>
          <p:nvPr>
            <p:ph type="body" sz="quarter" idx="15" hasCustomPrompt="1"/>
          </p:nvPr>
        </p:nvSpPr>
        <p:spPr>
          <a:xfrm>
            <a:off x="520299" y="4191996"/>
            <a:ext cx="2299102" cy="693081"/>
          </a:xfrm>
        </p:spPr>
        <p:txBody>
          <a:bodyPr lIns="0" rIns="0" anchor="b">
            <a:noAutofit/>
          </a:bodyPr>
          <a:lstStyle>
            <a:lvl1pPr marL="0" indent="0">
              <a:buNone/>
              <a:defRPr sz="2000" b="1" cap="all" baseline="0">
                <a:solidFill>
                  <a:schemeClr val="accent5"/>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55" name="Text Placeholder 29">
            <a:extLst>
              <a:ext uri="{FF2B5EF4-FFF2-40B4-BE49-F238E27FC236}">
                <a16:creationId xmlns:a16="http://schemas.microsoft.com/office/drawing/2014/main" id="{C0B3A230-8B78-438B-8350-7C8430DEEFFC}"/>
              </a:ext>
            </a:extLst>
          </p:cNvPr>
          <p:cNvSpPr>
            <a:spLocks noGrp="1"/>
          </p:cNvSpPr>
          <p:nvPr>
            <p:ph type="body" sz="quarter" idx="24" hasCustomPrompt="1"/>
          </p:nvPr>
        </p:nvSpPr>
        <p:spPr>
          <a:xfrm>
            <a:off x="520299" y="4939990"/>
            <a:ext cx="2299102" cy="419100"/>
          </a:xfrm>
        </p:spPr>
        <p:txBody>
          <a:bodyPr lIns="0" rIns="0">
            <a:noAutofit/>
          </a:bodyPr>
          <a:lstStyle>
            <a:lvl1pPr marL="0" indent="0">
              <a:buNone/>
              <a:defRPr sz="14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12" name="Picture Placeholder 11">
            <a:extLst>
              <a:ext uri="{FF2B5EF4-FFF2-40B4-BE49-F238E27FC236}">
                <a16:creationId xmlns:a16="http://schemas.microsoft.com/office/drawing/2014/main" id="{05DE6B3F-BCDF-FF6E-F5DD-BAF26A49D445}"/>
              </a:ext>
            </a:extLst>
          </p:cNvPr>
          <p:cNvSpPr>
            <a:spLocks noGrp="1"/>
          </p:cNvSpPr>
          <p:nvPr>
            <p:ph type="pic" sz="quarter" idx="29"/>
          </p:nvPr>
        </p:nvSpPr>
        <p:spPr>
          <a:xfrm>
            <a:off x="3568881" y="2307023"/>
            <a:ext cx="1871210" cy="1871210"/>
          </a:xfrm>
          <a:custGeom>
            <a:avLst/>
            <a:gdLst>
              <a:gd name="connsiteX0" fmla="*/ 680210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663088 h 1871210"/>
              <a:gd name="connsiteX5" fmla="*/ 680210 w 1871210"/>
              <a:gd name="connsiteY5" fmla="*/ 663088 h 1871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71210" h="1871210">
                <a:moveTo>
                  <a:pt x="680210" y="0"/>
                </a:moveTo>
                <a:lnTo>
                  <a:pt x="1871210" y="0"/>
                </a:lnTo>
                <a:lnTo>
                  <a:pt x="1871210" y="1871210"/>
                </a:lnTo>
                <a:lnTo>
                  <a:pt x="0" y="1871210"/>
                </a:lnTo>
                <a:lnTo>
                  <a:pt x="0" y="663088"/>
                </a:lnTo>
                <a:lnTo>
                  <a:pt x="680210" y="663088"/>
                </a:lnTo>
                <a:close/>
              </a:path>
            </a:pathLst>
          </a:custGeom>
          <a:solidFill>
            <a:schemeClr val="tx1">
              <a:lumMod val="50000"/>
              <a:lumOff val="50000"/>
            </a:schemeClr>
          </a:solidFill>
        </p:spPr>
        <p:txBody>
          <a:bodyPr wrap="square" anchor="b">
            <a:noAutofit/>
          </a:bodyPr>
          <a:lstStyle>
            <a:lvl1pPr marL="0" indent="0" algn="ctr">
              <a:buNone/>
              <a:defRPr sz="1000" b="1">
                <a:solidFill>
                  <a:schemeClr val="bg1"/>
                </a:solidFill>
              </a:defRPr>
            </a:lvl1pPr>
          </a:lstStyle>
          <a:p>
            <a:r>
              <a:rPr lang="en-US" dirty="0"/>
              <a:t>Click icon to add picture</a:t>
            </a:r>
          </a:p>
        </p:txBody>
      </p:sp>
      <p:sp>
        <p:nvSpPr>
          <p:cNvPr id="13" name="Rectangle 12">
            <a:extLst>
              <a:ext uri="{FF2B5EF4-FFF2-40B4-BE49-F238E27FC236}">
                <a16:creationId xmlns:a16="http://schemas.microsoft.com/office/drawing/2014/main" id="{EA7F787F-FDC0-52A9-42EF-FF0D59C8A299}"/>
              </a:ext>
              <a:ext uri="{C183D7F6-B498-43B3-948B-1728B52AA6E4}">
                <adec:decorative xmlns:adec="http://schemas.microsoft.com/office/drawing/2017/decorative" xmlns="" val="1"/>
              </a:ext>
            </a:extLst>
          </p:cNvPr>
          <p:cNvSpPr/>
          <p:nvPr userDrawn="1"/>
        </p:nvSpPr>
        <p:spPr>
          <a:xfrm>
            <a:off x="3568881" y="2307023"/>
            <a:ext cx="680210" cy="6802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9">
            <a:extLst>
              <a:ext uri="{FF2B5EF4-FFF2-40B4-BE49-F238E27FC236}">
                <a16:creationId xmlns:a16="http://schemas.microsoft.com/office/drawing/2014/main" id="{4D34F37C-CEBE-E1DF-5361-771F61826D46}"/>
              </a:ext>
            </a:extLst>
          </p:cNvPr>
          <p:cNvSpPr>
            <a:spLocks noGrp="1"/>
          </p:cNvSpPr>
          <p:nvPr>
            <p:ph type="body" sz="quarter" idx="30" hasCustomPrompt="1"/>
          </p:nvPr>
        </p:nvSpPr>
        <p:spPr>
          <a:xfrm>
            <a:off x="3568881" y="2308260"/>
            <a:ext cx="784627" cy="891602"/>
          </a:xfrm>
        </p:spPr>
        <p:txBody>
          <a:bodyPr tIns="0" rIns="0">
            <a:noAutofit/>
          </a:bodyPr>
          <a:lstStyle>
            <a:lvl1pPr marL="0" indent="0" algn="r">
              <a:lnSpc>
                <a:spcPct val="75000"/>
              </a:lnSpc>
              <a:spcBef>
                <a:spcPts val="0"/>
              </a:spcBef>
              <a:buNone/>
              <a:defRPr sz="3200" b="1" cap="all" baseline="0">
                <a:ln w="31750">
                  <a:solidFill>
                    <a:schemeClr val="bg1"/>
                  </a:solidFill>
                </a:ln>
                <a:solidFill>
                  <a:schemeClr val="bg1"/>
                </a:solidFill>
              </a:defRPr>
            </a:lvl1pPr>
          </a:lstStyle>
          <a:p>
            <a:pPr lvl="0"/>
            <a:r>
              <a:rPr lang="en-US" dirty="0" err="1"/>
              <a:t>xxxx</a:t>
            </a:r>
            <a:endParaRPr lang="en-US" dirty="0"/>
          </a:p>
        </p:txBody>
      </p:sp>
      <p:sp>
        <p:nvSpPr>
          <p:cNvPr id="35" name="Text Placeholder 29">
            <a:extLst>
              <a:ext uri="{FF2B5EF4-FFF2-40B4-BE49-F238E27FC236}">
                <a16:creationId xmlns:a16="http://schemas.microsoft.com/office/drawing/2014/main" id="{878C8350-ACA7-4A8E-B350-5311BA064629}"/>
              </a:ext>
            </a:extLst>
          </p:cNvPr>
          <p:cNvSpPr>
            <a:spLocks noGrp="1"/>
          </p:cNvSpPr>
          <p:nvPr>
            <p:ph type="body" sz="quarter" idx="16" hasCustomPrompt="1"/>
          </p:nvPr>
        </p:nvSpPr>
        <p:spPr>
          <a:xfrm>
            <a:off x="3569300" y="4191996"/>
            <a:ext cx="2299103" cy="693081"/>
          </a:xfrm>
        </p:spPr>
        <p:txBody>
          <a:bodyPr lIns="0" rIns="0" anchor="b">
            <a:noAutofit/>
          </a:bodyPr>
          <a:lstStyle>
            <a:lvl1pPr marL="0" indent="0">
              <a:buNone/>
              <a:defRPr sz="2000" b="1" cap="all" baseline="0">
                <a:solidFill>
                  <a:schemeClr val="accent5"/>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56" name="Text Placeholder 29">
            <a:extLst>
              <a:ext uri="{FF2B5EF4-FFF2-40B4-BE49-F238E27FC236}">
                <a16:creationId xmlns:a16="http://schemas.microsoft.com/office/drawing/2014/main" id="{ED6E9576-E633-4CDE-B44E-7E810BB8B41B}"/>
              </a:ext>
            </a:extLst>
          </p:cNvPr>
          <p:cNvSpPr>
            <a:spLocks noGrp="1"/>
          </p:cNvSpPr>
          <p:nvPr>
            <p:ph type="body" sz="quarter" idx="25" hasCustomPrompt="1"/>
          </p:nvPr>
        </p:nvSpPr>
        <p:spPr>
          <a:xfrm>
            <a:off x="3568881" y="4939990"/>
            <a:ext cx="2299103" cy="419100"/>
          </a:xfrm>
        </p:spPr>
        <p:txBody>
          <a:bodyPr lIns="0" rIns="0">
            <a:noAutofit/>
          </a:bodyPr>
          <a:lstStyle>
            <a:lvl1pPr marL="0" indent="0">
              <a:buNone/>
              <a:defRPr sz="14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15" name="Picture Placeholder 14">
            <a:extLst>
              <a:ext uri="{FF2B5EF4-FFF2-40B4-BE49-F238E27FC236}">
                <a16:creationId xmlns:a16="http://schemas.microsoft.com/office/drawing/2014/main" id="{12961185-48A1-D8E3-F6F5-303F60C0D182}"/>
              </a:ext>
            </a:extLst>
          </p:cNvPr>
          <p:cNvSpPr>
            <a:spLocks noGrp="1"/>
          </p:cNvSpPr>
          <p:nvPr>
            <p:ph type="pic" sz="quarter" idx="31"/>
          </p:nvPr>
        </p:nvSpPr>
        <p:spPr>
          <a:xfrm>
            <a:off x="6617615" y="2307023"/>
            <a:ext cx="1871210" cy="1871210"/>
          </a:xfrm>
          <a:custGeom>
            <a:avLst/>
            <a:gdLst>
              <a:gd name="connsiteX0" fmla="*/ 680210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663088 h 1871210"/>
              <a:gd name="connsiteX5" fmla="*/ 680210 w 1871210"/>
              <a:gd name="connsiteY5" fmla="*/ 663088 h 1871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71210" h="1871210">
                <a:moveTo>
                  <a:pt x="680210" y="0"/>
                </a:moveTo>
                <a:lnTo>
                  <a:pt x="1871210" y="0"/>
                </a:lnTo>
                <a:lnTo>
                  <a:pt x="1871210" y="1871210"/>
                </a:lnTo>
                <a:lnTo>
                  <a:pt x="0" y="1871210"/>
                </a:lnTo>
                <a:lnTo>
                  <a:pt x="0" y="663088"/>
                </a:lnTo>
                <a:lnTo>
                  <a:pt x="680210" y="663088"/>
                </a:lnTo>
                <a:close/>
              </a:path>
            </a:pathLst>
          </a:custGeom>
          <a:solidFill>
            <a:schemeClr val="tx1">
              <a:lumMod val="50000"/>
              <a:lumOff val="50000"/>
            </a:schemeClr>
          </a:solidFill>
        </p:spPr>
        <p:txBody>
          <a:bodyPr wrap="square" anchor="b">
            <a:noAutofit/>
          </a:bodyPr>
          <a:lstStyle>
            <a:lvl1pPr marL="0" indent="0" algn="ctr">
              <a:buNone/>
              <a:defRPr sz="1000" b="1">
                <a:solidFill>
                  <a:schemeClr val="bg1"/>
                </a:solidFill>
              </a:defRPr>
            </a:lvl1pPr>
          </a:lstStyle>
          <a:p>
            <a:r>
              <a:rPr lang="en-US" dirty="0"/>
              <a:t>Click icon to add picture</a:t>
            </a:r>
          </a:p>
        </p:txBody>
      </p:sp>
      <p:sp>
        <p:nvSpPr>
          <p:cNvPr id="16" name="Rectangle 15">
            <a:extLst>
              <a:ext uri="{FF2B5EF4-FFF2-40B4-BE49-F238E27FC236}">
                <a16:creationId xmlns:a16="http://schemas.microsoft.com/office/drawing/2014/main" id="{4C03EDF6-0B7E-2391-859E-ED7D4C343258}"/>
              </a:ext>
              <a:ext uri="{C183D7F6-B498-43B3-948B-1728B52AA6E4}">
                <adec:decorative xmlns:adec="http://schemas.microsoft.com/office/drawing/2017/decorative" xmlns="" val="1"/>
              </a:ext>
            </a:extLst>
          </p:cNvPr>
          <p:cNvSpPr/>
          <p:nvPr userDrawn="1"/>
        </p:nvSpPr>
        <p:spPr>
          <a:xfrm>
            <a:off x="6617615" y="2307023"/>
            <a:ext cx="680210" cy="6802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Placeholder 9">
            <a:extLst>
              <a:ext uri="{FF2B5EF4-FFF2-40B4-BE49-F238E27FC236}">
                <a16:creationId xmlns:a16="http://schemas.microsoft.com/office/drawing/2014/main" id="{05DFB3A7-9240-8723-C04B-8621F1B87BEF}"/>
              </a:ext>
            </a:extLst>
          </p:cNvPr>
          <p:cNvSpPr>
            <a:spLocks noGrp="1"/>
          </p:cNvSpPr>
          <p:nvPr>
            <p:ph type="body" sz="quarter" idx="32" hasCustomPrompt="1"/>
          </p:nvPr>
        </p:nvSpPr>
        <p:spPr>
          <a:xfrm>
            <a:off x="6617615" y="2308260"/>
            <a:ext cx="784627" cy="891602"/>
          </a:xfrm>
        </p:spPr>
        <p:txBody>
          <a:bodyPr tIns="0" rIns="0">
            <a:noAutofit/>
          </a:bodyPr>
          <a:lstStyle>
            <a:lvl1pPr marL="0" indent="0" algn="r">
              <a:lnSpc>
                <a:spcPct val="75000"/>
              </a:lnSpc>
              <a:spcBef>
                <a:spcPts val="0"/>
              </a:spcBef>
              <a:buNone/>
              <a:defRPr sz="3200" b="1" cap="all" baseline="0">
                <a:ln w="31750">
                  <a:solidFill>
                    <a:schemeClr val="bg1"/>
                  </a:solidFill>
                </a:ln>
                <a:solidFill>
                  <a:schemeClr val="bg1"/>
                </a:solidFill>
              </a:defRPr>
            </a:lvl1pPr>
          </a:lstStyle>
          <a:p>
            <a:pPr lvl="0"/>
            <a:r>
              <a:rPr lang="en-US" dirty="0" err="1"/>
              <a:t>xxxx</a:t>
            </a:r>
            <a:endParaRPr lang="en-US" dirty="0"/>
          </a:p>
        </p:txBody>
      </p:sp>
      <p:sp>
        <p:nvSpPr>
          <p:cNvPr id="36" name="Text Placeholder 29">
            <a:extLst>
              <a:ext uri="{FF2B5EF4-FFF2-40B4-BE49-F238E27FC236}">
                <a16:creationId xmlns:a16="http://schemas.microsoft.com/office/drawing/2014/main" id="{F2A8EB81-781B-48A6-AEC3-3C6467F831A7}"/>
              </a:ext>
            </a:extLst>
          </p:cNvPr>
          <p:cNvSpPr>
            <a:spLocks noGrp="1"/>
          </p:cNvSpPr>
          <p:nvPr>
            <p:ph type="body" sz="quarter" idx="17" hasCustomPrompt="1"/>
          </p:nvPr>
        </p:nvSpPr>
        <p:spPr>
          <a:xfrm>
            <a:off x="6616299" y="4191996"/>
            <a:ext cx="2299102" cy="693081"/>
          </a:xfrm>
        </p:spPr>
        <p:txBody>
          <a:bodyPr lIns="0" rIns="0" anchor="b">
            <a:noAutofit/>
          </a:bodyPr>
          <a:lstStyle>
            <a:lvl1pPr marL="0" indent="0">
              <a:buNone/>
              <a:defRPr sz="2000" b="1" cap="all" baseline="0">
                <a:solidFill>
                  <a:schemeClr val="accent5"/>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57" name="Text Placeholder 29">
            <a:extLst>
              <a:ext uri="{FF2B5EF4-FFF2-40B4-BE49-F238E27FC236}">
                <a16:creationId xmlns:a16="http://schemas.microsoft.com/office/drawing/2014/main" id="{839F3D9E-A504-4099-B225-3C7C0823F184}"/>
              </a:ext>
            </a:extLst>
          </p:cNvPr>
          <p:cNvSpPr>
            <a:spLocks noGrp="1"/>
          </p:cNvSpPr>
          <p:nvPr>
            <p:ph type="body" sz="quarter" idx="26" hasCustomPrompt="1"/>
          </p:nvPr>
        </p:nvSpPr>
        <p:spPr>
          <a:xfrm>
            <a:off x="6616299" y="4939990"/>
            <a:ext cx="2299102" cy="419100"/>
          </a:xfrm>
        </p:spPr>
        <p:txBody>
          <a:bodyPr lIns="0" rIns="0">
            <a:noAutofit/>
          </a:bodyPr>
          <a:lstStyle>
            <a:lvl1pPr marL="0" indent="0">
              <a:buNone/>
              <a:defRPr sz="14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18" name="Picture Placeholder 17">
            <a:extLst>
              <a:ext uri="{FF2B5EF4-FFF2-40B4-BE49-F238E27FC236}">
                <a16:creationId xmlns:a16="http://schemas.microsoft.com/office/drawing/2014/main" id="{FE501532-06AD-B03C-CB71-A9894AB80C23}"/>
              </a:ext>
            </a:extLst>
          </p:cNvPr>
          <p:cNvSpPr>
            <a:spLocks noGrp="1"/>
          </p:cNvSpPr>
          <p:nvPr>
            <p:ph type="pic" sz="quarter" idx="33"/>
          </p:nvPr>
        </p:nvSpPr>
        <p:spPr>
          <a:xfrm>
            <a:off x="9666198" y="2307023"/>
            <a:ext cx="1871210" cy="1871210"/>
          </a:xfrm>
          <a:custGeom>
            <a:avLst/>
            <a:gdLst>
              <a:gd name="connsiteX0" fmla="*/ 680210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663088 h 1871210"/>
              <a:gd name="connsiteX5" fmla="*/ 680210 w 1871210"/>
              <a:gd name="connsiteY5" fmla="*/ 663088 h 1871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71210" h="1871210">
                <a:moveTo>
                  <a:pt x="680210" y="0"/>
                </a:moveTo>
                <a:lnTo>
                  <a:pt x="1871210" y="0"/>
                </a:lnTo>
                <a:lnTo>
                  <a:pt x="1871210" y="1871210"/>
                </a:lnTo>
                <a:lnTo>
                  <a:pt x="0" y="1871210"/>
                </a:lnTo>
                <a:lnTo>
                  <a:pt x="0" y="663088"/>
                </a:lnTo>
                <a:lnTo>
                  <a:pt x="680210" y="663088"/>
                </a:lnTo>
                <a:close/>
              </a:path>
            </a:pathLst>
          </a:custGeom>
          <a:solidFill>
            <a:schemeClr val="tx1">
              <a:lumMod val="50000"/>
              <a:lumOff val="50000"/>
            </a:schemeClr>
          </a:solidFill>
        </p:spPr>
        <p:txBody>
          <a:bodyPr wrap="square" anchor="b">
            <a:noAutofit/>
          </a:bodyPr>
          <a:lstStyle>
            <a:lvl1pPr marL="0" indent="0" algn="ctr">
              <a:buNone/>
              <a:defRPr sz="1000" b="1">
                <a:solidFill>
                  <a:schemeClr val="bg1"/>
                </a:solidFill>
              </a:defRPr>
            </a:lvl1pPr>
          </a:lstStyle>
          <a:p>
            <a:r>
              <a:rPr lang="en-US" dirty="0"/>
              <a:t>Click icon to add picture</a:t>
            </a:r>
          </a:p>
        </p:txBody>
      </p:sp>
      <p:sp>
        <p:nvSpPr>
          <p:cNvPr id="19" name="Rectangle 18">
            <a:extLst>
              <a:ext uri="{FF2B5EF4-FFF2-40B4-BE49-F238E27FC236}">
                <a16:creationId xmlns:a16="http://schemas.microsoft.com/office/drawing/2014/main" id="{40A943CF-6AD5-3C41-E2B3-70E28E914A5E}"/>
              </a:ext>
              <a:ext uri="{C183D7F6-B498-43B3-948B-1728B52AA6E4}">
                <adec:decorative xmlns:adec="http://schemas.microsoft.com/office/drawing/2017/decorative" xmlns="" val="1"/>
              </a:ext>
            </a:extLst>
          </p:cNvPr>
          <p:cNvSpPr/>
          <p:nvPr userDrawn="1"/>
        </p:nvSpPr>
        <p:spPr>
          <a:xfrm>
            <a:off x="9666198" y="2307023"/>
            <a:ext cx="680210" cy="6802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Placeholder 9">
            <a:extLst>
              <a:ext uri="{FF2B5EF4-FFF2-40B4-BE49-F238E27FC236}">
                <a16:creationId xmlns:a16="http://schemas.microsoft.com/office/drawing/2014/main" id="{5D3D0017-E970-9E79-9960-C6E38B5D9070}"/>
              </a:ext>
            </a:extLst>
          </p:cNvPr>
          <p:cNvSpPr>
            <a:spLocks noGrp="1"/>
          </p:cNvSpPr>
          <p:nvPr>
            <p:ph type="body" sz="quarter" idx="34" hasCustomPrompt="1"/>
          </p:nvPr>
        </p:nvSpPr>
        <p:spPr>
          <a:xfrm>
            <a:off x="9666198" y="2308260"/>
            <a:ext cx="784627" cy="891602"/>
          </a:xfrm>
        </p:spPr>
        <p:txBody>
          <a:bodyPr tIns="0" rIns="0">
            <a:noAutofit/>
          </a:bodyPr>
          <a:lstStyle>
            <a:lvl1pPr marL="0" indent="0" algn="r">
              <a:lnSpc>
                <a:spcPct val="75000"/>
              </a:lnSpc>
              <a:spcBef>
                <a:spcPts val="0"/>
              </a:spcBef>
              <a:buNone/>
              <a:defRPr sz="3200" b="1" cap="all" baseline="0">
                <a:ln w="31750">
                  <a:solidFill>
                    <a:schemeClr val="bg1"/>
                  </a:solidFill>
                </a:ln>
                <a:solidFill>
                  <a:schemeClr val="bg1"/>
                </a:solidFill>
              </a:defRPr>
            </a:lvl1pPr>
          </a:lstStyle>
          <a:p>
            <a:pPr lvl="0"/>
            <a:r>
              <a:rPr lang="en-US" dirty="0" err="1"/>
              <a:t>xxxx</a:t>
            </a:r>
            <a:endParaRPr lang="en-US" dirty="0"/>
          </a:p>
        </p:txBody>
      </p:sp>
      <p:sp>
        <p:nvSpPr>
          <p:cNvPr id="37" name="Text Placeholder 29">
            <a:extLst>
              <a:ext uri="{FF2B5EF4-FFF2-40B4-BE49-F238E27FC236}">
                <a16:creationId xmlns:a16="http://schemas.microsoft.com/office/drawing/2014/main" id="{A9EE98B1-8D2A-449C-96EF-F184DF610708}"/>
              </a:ext>
            </a:extLst>
          </p:cNvPr>
          <p:cNvSpPr>
            <a:spLocks noGrp="1"/>
          </p:cNvSpPr>
          <p:nvPr>
            <p:ph type="body" sz="quarter" idx="18" hasCustomPrompt="1"/>
          </p:nvPr>
        </p:nvSpPr>
        <p:spPr>
          <a:xfrm>
            <a:off x="9656633" y="4191996"/>
            <a:ext cx="2306767" cy="693081"/>
          </a:xfrm>
        </p:spPr>
        <p:txBody>
          <a:bodyPr lIns="0" rIns="0" anchor="b">
            <a:noAutofit/>
          </a:bodyPr>
          <a:lstStyle>
            <a:lvl1pPr marL="0" indent="0">
              <a:buNone/>
              <a:defRPr sz="2000" b="1" cap="all" baseline="0">
                <a:solidFill>
                  <a:schemeClr val="accent5"/>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58" name="Text Placeholder 29">
            <a:extLst>
              <a:ext uri="{FF2B5EF4-FFF2-40B4-BE49-F238E27FC236}">
                <a16:creationId xmlns:a16="http://schemas.microsoft.com/office/drawing/2014/main" id="{0ACDF000-4FBF-40D1-A089-C38F77F41878}"/>
              </a:ext>
            </a:extLst>
          </p:cNvPr>
          <p:cNvSpPr>
            <a:spLocks noGrp="1"/>
          </p:cNvSpPr>
          <p:nvPr>
            <p:ph type="body" sz="quarter" idx="27" hasCustomPrompt="1"/>
          </p:nvPr>
        </p:nvSpPr>
        <p:spPr>
          <a:xfrm>
            <a:off x="9656633" y="4939990"/>
            <a:ext cx="2306767" cy="419100"/>
          </a:xfrm>
        </p:spPr>
        <p:txBody>
          <a:bodyPr lIns="0" rIns="0">
            <a:noAutofit/>
          </a:bodyPr>
          <a:lstStyle>
            <a:lvl1pPr marL="0" indent="0">
              <a:buNone/>
              <a:defRPr sz="14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cxnSp>
        <p:nvCxnSpPr>
          <p:cNvPr id="21" name="Straight Connector 20">
            <a:extLst>
              <a:ext uri="{FF2B5EF4-FFF2-40B4-BE49-F238E27FC236}">
                <a16:creationId xmlns:a16="http://schemas.microsoft.com/office/drawing/2014/main" id="{E7007772-CDC0-1612-CE7D-6E8A3217B1BB}"/>
              </a:ext>
              <a:ext uri="{C183D7F6-B498-43B3-948B-1728B52AA6E4}">
                <adec:decorative xmlns:adec="http://schemas.microsoft.com/office/drawing/2017/decorative" xmlns="" val="1"/>
              </a:ext>
            </a:extLst>
          </p:cNvPr>
          <p:cNvCxnSpPr>
            <a:cxnSpLocks/>
          </p:cNvCxnSpPr>
          <p:nvPr userDrawn="1"/>
        </p:nvCxnSpPr>
        <p:spPr>
          <a:xfrm>
            <a:off x="519891" y="4198988"/>
            <a:ext cx="11018626" cy="0"/>
          </a:xfrm>
          <a:prstGeom prst="line">
            <a:avLst/>
          </a:prstGeom>
          <a:ln w="57150">
            <a:solidFill>
              <a:schemeClr val="accent2"/>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3802924"/>
      </p:ext>
    </p:extLst>
  </p:cSld>
  <p:clrMapOvr>
    <a:masterClrMapping/>
  </p:clrMapOvr>
  <p:extLst>
    <p:ext uri="{DCECCB84-F9BA-43D5-87BE-67443E8EF086}">
      <p15:sldGuideLst xmlns:p15="http://schemas.microsoft.com/office/powerpoint/2012/main">
        <p15:guide id="1" pos="1920">
          <p15:clr>
            <a:srgbClr val="FBAE40"/>
          </p15:clr>
        </p15:guide>
        <p15:guide id="2" pos="3840">
          <p15:clr>
            <a:srgbClr val="FBAE40"/>
          </p15:clr>
        </p15:guide>
        <p15:guide id="3" pos="5760">
          <p15:clr>
            <a:srgbClr val="FBAE40"/>
          </p15:clr>
        </p15:guide>
        <p15:guide id="4" pos="3984">
          <p15:clr>
            <a:srgbClr val="5ACBF0"/>
          </p15:clr>
        </p15:guide>
        <p15:guide id="5" pos="3696">
          <p15:clr>
            <a:srgbClr val="5ACBF0"/>
          </p15:clr>
        </p15:guide>
        <p15:guide id="6" pos="2064">
          <p15:clr>
            <a:srgbClr val="5ACBF0"/>
          </p15:clr>
        </p15:guide>
        <p15:guide id="7" pos="1776">
          <p15:clr>
            <a:srgbClr val="5ACBF0"/>
          </p15:clr>
        </p15:guide>
        <p15:guide id="8" pos="5616">
          <p15:clr>
            <a:srgbClr val="5ACBF0"/>
          </p15:clr>
        </p15:guide>
        <p15:guide id="9" pos="5904">
          <p15:clr>
            <a:srgbClr val="5ACBF0"/>
          </p15:clr>
        </p15:guide>
        <p15:guide id="10" pos="144">
          <p15:clr>
            <a:srgbClr val="5ACBF0"/>
          </p15:clr>
        </p15:guide>
        <p15:guide id="11" orient="horz" pos="4176">
          <p15:clr>
            <a:srgbClr val="5ACBF0"/>
          </p15:clr>
        </p15:guide>
        <p15:guide id="12" pos="7536">
          <p15:clr>
            <a:srgbClr val="5ACBF0"/>
          </p15:clr>
        </p15:guide>
        <p15:guide id="13" orient="horz" pos="144">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44E1-F9AC-47B5-B4DD-40D0F4C4DE80}"/>
              </a:ext>
            </a:extLst>
          </p:cNvPr>
          <p:cNvSpPr>
            <a:spLocks noGrp="1"/>
          </p:cNvSpPr>
          <p:nvPr>
            <p:ph type="title" hasCustomPrompt="1"/>
          </p:nvPr>
        </p:nvSpPr>
        <p:spPr>
          <a:xfrm>
            <a:off x="230124" y="28573"/>
            <a:ext cx="11731752" cy="960120"/>
          </a:xfrm>
        </p:spPr>
        <p:txBody>
          <a:bodyPr anchor="b"/>
          <a:lstStyle>
            <a:lvl1pPr>
              <a:defRPr cap="all" baseline="0"/>
            </a:lvl1pPr>
          </a:lstStyle>
          <a:p>
            <a:r>
              <a:rPr lang="en-US" dirty="0"/>
              <a:t>Click to add title</a:t>
            </a:r>
          </a:p>
        </p:txBody>
      </p:sp>
      <p:sp>
        <p:nvSpPr>
          <p:cNvPr id="30" name="Text Placeholder 29">
            <a:extLst>
              <a:ext uri="{FF2B5EF4-FFF2-40B4-BE49-F238E27FC236}">
                <a16:creationId xmlns:a16="http://schemas.microsoft.com/office/drawing/2014/main" id="{F84272E0-0664-C237-73D1-FE138AC24C01}"/>
              </a:ext>
            </a:extLst>
          </p:cNvPr>
          <p:cNvSpPr>
            <a:spLocks noGrp="1"/>
          </p:cNvSpPr>
          <p:nvPr>
            <p:ph type="body" sz="quarter" idx="37" hasCustomPrompt="1"/>
          </p:nvPr>
        </p:nvSpPr>
        <p:spPr>
          <a:xfrm>
            <a:off x="991295" y="1710246"/>
            <a:ext cx="1899225" cy="199833"/>
          </a:xfrm>
        </p:spPr>
        <p:txBody>
          <a:bodyPr lIns="0" tIns="0" rIns="0" bIns="0" anchor="t">
            <a:noAutofit/>
          </a:bodyPr>
          <a:lstStyle>
            <a:lvl1pPr marL="0" indent="0" algn="r">
              <a:lnSpc>
                <a:spcPct val="100000"/>
              </a:lnSpc>
              <a:spcBef>
                <a:spcPts val="0"/>
              </a:spcBef>
              <a:buNone/>
              <a:defRPr sz="1200" b="1" cap="all" baseline="0">
                <a:solidFill>
                  <a:schemeClr val="accent1"/>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31" name="Text Placeholder 29">
            <a:extLst>
              <a:ext uri="{FF2B5EF4-FFF2-40B4-BE49-F238E27FC236}">
                <a16:creationId xmlns:a16="http://schemas.microsoft.com/office/drawing/2014/main" id="{55F55B5F-053C-C56A-443F-149BA4AE75BF}"/>
              </a:ext>
            </a:extLst>
          </p:cNvPr>
          <p:cNvSpPr>
            <a:spLocks noGrp="1"/>
          </p:cNvSpPr>
          <p:nvPr>
            <p:ph type="body" sz="quarter" idx="24" hasCustomPrompt="1"/>
          </p:nvPr>
        </p:nvSpPr>
        <p:spPr>
          <a:xfrm>
            <a:off x="991295" y="2001040"/>
            <a:ext cx="1899225" cy="1483840"/>
          </a:xfrm>
        </p:spPr>
        <p:txBody>
          <a:bodyPr lIns="0" tIns="0" rIns="0" anchor="t">
            <a:noAutofit/>
          </a:bodyPr>
          <a:lstStyle>
            <a:lvl1pPr marL="0" indent="0" algn="r">
              <a:lnSpc>
                <a:spcPct val="100000"/>
              </a:lnSpc>
              <a:spcBef>
                <a:spcPts val="0"/>
              </a:spcBef>
              <a:buNone/>
              <a:defRPr sz="11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34" name="Text Placeholder 29">
            <a:extLst>
              <a:ext uri="{FF2B5EF4-FFF2-40B4-BE49-F238E27FC236}">
                <a16:creationId xmlns:a16="http://schemas.microsoft.com/office/drawing/2014/main" id="{6588D7E3-C812-7319-D4C3-3006DA740097}"/>
              </a:ext>
            </a:extLst>
          </p:cNvPr>
          <p:cNvSpPr>
            <a:spLocks noGrp="1"/>
          </p:cNvSpPr>
          <p:nvPr>
            <p:ph type="body" sz="quarter" idx="38" hasCustomPrompt="1"/>
          </p:nvPr>
        </p:nvSpPr>
        <p:spPr>
          <a:xfrm>
            <a:off x="230124" y="4382326"/>
            <a:ext cx="1196366" cy="199833"/>
          </a:xfrm>
        </p:spPr>
        <p:txBody>
          <a:bodyPr lIns="0" tIns="0" rIns="0" bIns="0" anchor="t">
            <a:noAutofit/>
          </a:bodyPr>
          <a:lstStyle>
            <a:lvl1pPr marL="0" indent="0" algn="r">
              <a:lnSpc>
                <a:spcPct val="100000"/>
              </a:lnSpc>
              <a:spcBef>
                <a:spcPts val="0"/>
              </a:spcBef>
              <a:buNone/>
              <a:defRPr sz="1200" b="1" cap="all" baseline="0">
                <a:solidFill>
                  <a:schemeClr val="accent1"/>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add text</a:t>
            </a:r>
          </a:p>
        </p:txBody>
      </p:sp>
      <p:sp>
        <p:nvSpPr>
          <p:cNvPr id="35" name="Text Placeholder 29">
            <a:extLst>
              <a:ext uri="{FF2B5EF4-FFF2-40B4-BE49-F238E27FC236}">
                <a16:creationId xmlns:a16="http://schemas.microsoft.com/office/drawing/2014/main" id="{56EB5C01-4F5E-2C9D-B1D8-70615DCC5052}"/>
              </a:ext>
            </a:extLst>
          </p:cNvPr>
          <p:cNvSpPr>
            <a:spLocks noGrp="1"/>
          </p:cNvSpPr>
          <p:nvPr>
            <p:ph type="body" sz="quarter" idx="39" hasCustomPrompt="1"/>
          </p:nvPr>
        </p:nvSpPr>
        <p:spPr>
          <a:xfrm>
            <a:off x="230124" y="4673120"/>
            <a:ext cx="1196366" cy="1483840"/>
          </a:xfrm>
        </p:spPr>
        <p:txBody>
          <a:bodyPr lIns="0" tIns="0" rIns="0" anchor="t">
            <a:noAutofit/>
          </a:bodyPr>
          <a:lstStyle>
            <a:lvl1pPr marL="0" indent="0" algn="r">
              <a:lnSpc>
                <a:spcPct val="100000"/>
              </a:lnSpc>
              <a:spcBef>
                <a:spcPts val="0"/>
              </a:spcBef>
              <a:buNone/>
              <a:defRPr sz="11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13" name="Picture Placeholder 12">
            <a:extLst>
              <a:ext uri="{FF2B5EF4-FFF2-40B4-BE49-F238E27FC236}">
                <a16:creationId xmlns:a16="http://schemas.microsoft.com/office/drawing/2014/main" id="{F8E9D6B5-61A9-6160-CA37-206BA0D53882}"/>
              </a:ext>
            </a:extLst>
          </p:cNvPr>
          <p:cNvSpPr>
            <a:spLocks noGrp="1"/>
          </p:cNvSpPr>
          <p:nvPr>
            <p:ph type="pic" sz="quarter" idx="31"/>
          </p:nvPr>
        </p:nvSpPr>
        <p:spPr>
          <a:xfrm>
            <a:off x="1547411" y="4262615"/>
            <a:ext cx="1259595" cy="1264412"/>
          </a:xfrm>
          <a:custGeom>
            <a:avLst/>
            <a:gdLst>
              <a:gd name="connsiteX0" fmla="*/ 680210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663088 h 1871210"/>
              <a:gd name="connsiteX5" fmla="*/ 680210 w 1871210"/>
              <a:gd name="connsiteY5" fmla="*/ 663088 h 1871210"/>
              <a:gd name="connsiteX0" fmla="*/ 680210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680210 w 1871210"/>
              <a:gd name="connsiteY5" fmla="*/ 663088 h 1871210"/>
              <a:gd name="connsiteX6" fmla="*/ 680210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680210 w 1871210"/>
              <a:gd name="connsiteY5" fmla="*/ 663088 h 1871210"/>
              <a:gd name="connsiteX6" fmla="*/ 357124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370585 w 1871210"/>
              <a:gd name="connsiteY5" fmla="*/ 366926 h 1871210"/>
              <a:gd name="connsiteX6" fmla="*/ 357124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363106 w 1871210"/>
              <a:gd name="connsiteY5" fmla="*/ 361317 h 1871210"/>
              <a:gd name="connsiteX6" fmla="*/ 357124 w 1871210"/>
              <a:gd name="connsiteY6" fmla="*/ 0 h 1871210"/>
              <a:gd name="connsiteX0" fmla="*/ 360863 w 1874949"/>
              <a:gd name="connsiteY0" fmla="*/ 0 h 1871210"/>
              <a:gd name="connsiteX1" fmla="*/ 1874949 w 1874949"/>
              <a:gd name="connsiteY1" fmla="*/ 0 h 1871210"/>
              <a:gd name="connsiteX2" fmla="*/ 1874949 w 1874949"/>
              <a:gd name="connsiteY2" fmla="*/ 1871210 h 1871210"/>
              <a:gd name="connsiteX3" fmla="*/ 3739 w 1874949"/>
              <a:gd name="connsiteY3" fmla="*/ 1871210 h 1871210"/>
              <a:gd name="connsiteX4" fmla="*/ 0 w 1874949"/>
              <a:gd name="connsiteY4" fmla="*/ 360195 h 1871210"/>
              <a:gd name="connsiteX5" fmla="*/ 366845 w 1874949"/>
              <a:gd name="connsiteY5" fmla="*/ 361317 h 1871210"/>
              <a:gd name="connsiteX6" fmla="*/ 360863 w 1874949"/>
              <a:gd name="connsiteY6" fmla="*/ 0 h 1871210"/>
              <a:gd name="connsiteX0" fmla="*/ 366472 w 1874949"/>
              <a:gd name="connsiteY0" fmla="*/ 0 h 1871210"/>
              <a:gd name="connsiteX1" fmla="*/ 1874949 w 1874949"/>
              <a:gd name="connsiteY1" fmla="*/ 0 h 1871210"/>
              <a:gd name="connsiteX2" fmla="*/ 1874949 w 1874949"/>
              <a:gd name="connsiteY2" fmla="*/ 1871210 h 1871210"/>
              <a:gd name="connsiteX3" fmla="*/ 3739 w 1874949"/>
              <a:gd name="connsiteY3" fmla="*/ 1871210 h 1871210"/>
              <a:gd name="connsiteX4" fmla="*/ 0 w 1874949"/>
              <a:gd name="connsiteY4" fmla="*/ 360195 h 1871210"/>
              <a:gd name="connsiteX5" fmla="*/ 366845 w 1874949"/>
              <a:gd name="connsiteY5" fmla="*/ 361317 h 1871210"/>
              <a:gd name="connsiteX6" fmla="*/ 366472 w 1874949"/>
              <a:gd name="connsiteY6" fmla="*/ 0 h 1871210"/>
              <a:gd name="connsiteX0" fmla="*/ 366472 w 1874949"/>
              <a:gd name="connsiteY0" fmla="*/ 0 h 1871210"/>
              <a:gd name="connsiteX1" fmla="*/ 1874949 w 1874949"/>
              <a:gd name="connsiteY1" fmla="*/ 0 h 1871210"/>
              <a:gd name="connsiteX2" fmla="*/ 1874949 w 1874949"/>
              <a:gd name="connsiteY2" fmla="*/ 1871210 h 1871210"/>
              <a:gd name="connsiteX3" fmla="*/ 3739 w 1874949"/>
              <a:gd name="connsiteY3" fmla="*/ 1871210 h 1871210"/>
              <a:gd name="connsiteX4" fmla="*/ 0 w 1874949"/>
              <a:gd name="connsiteY4" fmla="*/ 360195 h 1871210"/>
              <a:gd name="connsiteX5" fmla="*/ 729154 w 1874949"/>
              <a:gd name="connsiteY5" fmla="*/ 745502 h 1871210"/>
              <a:gd name="connsiteX6" fmla="*/ 366472 w 1874949"/>
              <a:gd name="connsiteY6" fmla="*/ 0 h 1871210"/>
              <a:gd name="connsiteX0" fmla="*/ 363089 w 1871566"/>
              <a:gd name="connsiteY0" fmla="*/ 0 h 1871210"/>
              <a:gd name="connsiteX1" fmla="*/ 1871566 w 1871566"/>
              <a:gd name="connsiteY1" fmla="*/ 0 h 1871210"/>
              <a:gd name="connsiteX2" fmla="*/ 1871566 w 1871566"/>
              <a:gd name="connsiteY2" fmla="*/ 1871210 h 1871210"/>
              <a:gd name="connsiteX3" fmla="*/ 356 w 1871566"/>
              <a:gd name="connsiteY3" fmla="*/ 1871210 h 1871210"/>
              <a:gd name="connsiteX4" fmla="*/ 391 w 1871566"/>
              <a:gd name="connsiteY4" fmla="*/ 744381 h 1871210"/>
              <a:gd name="connsiteX5" fmla="*/ 725771 w 1871566"/>
              <a:gd name="connsiteY5" fmla="*/ 745502 h 1871210"/>
              <a:gd name="connsiteX6" fmla="*/ 363089 w 1871566"/>
              <a:gd name="connsiteY6" fmla="*/ 0 h 1871210"/>
              <a:gd name="connsiteX0" fmla="*/ 717850 w 1871566"/>
              <a:gd name="connsiteY0" fmla="*/ 0 h 1874977"/>
              <a:gd name="connsiteX1" fmla="*/ 1871566 w 1871566"/>
              <a:gd name="connsiteY1" fmla="*/ 3767 h 1874977"/>
              <a:gd name="connsiteX2" fmla="*/ 1871566 w 1871566"/>
              <a:gd name="connsiteY2" fmla="*/ 1874977 h 1874977"/>
              <a:gd name="connsiteX3" fmla="*/ 356 w 1871566"/>
              <a:gd name="connsiteY3" fmla="*/ 1874977 h 1874977"/>
              <a:gd name="connsiteX4" fmla="*/ 391 w 1871566"/>
              <a:gd name="connsiteY4" fmla="*/ 748148 h 1874977"/>
              <a:gd name="connsiteX5" fmla="*/ 725771 w 1871566"/>
              <a:gd name="connsiteY5" fmla="*/ 749269 h 1874977"/>
              <a:gd name="connsiteX6" fmla="*/ 717850 w 1871566"/>
              <a:gd name="connsiteY6" fmla="*/ 0 h 1874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1566" h="1874977">
                <a:moveTo>
                  <a:pt x="717850" y="0"/>
                </a:moveTo>
                <a:lnTo>
                  <a:pt x="1871566" y="3767"/>
                </a:lnTo>
                <a:lnTo>
                  <a:pt x="1871566" y="1874977"/>
                </a:lnTo>
                <a:lnTo>
                  <a:pt x="356" y="1874977"/>
                </a:lnTo>
                <a:cubicBezTo>
                  <a:pt x="-890" y="1371305"/>
                  <a:pt x="1637" y="1251820"/>
                  <a:pt x="391" y="748148"/>
                </a:cubicBezTo>
                <a:lnTo>
                  <a:pt x="725771" y="749269"/>
                </a:lnTo>
                <a:cubicBezTo>
                  <a:pt x="725647" y="628830"/>
                  <a:pt x="717974" y="120439"/>
                  <a:pt x="717850" y="0"/>
                </a:cubicBezTo>
                <a:close/>
              </a:path>
            </a:pathLst>
          </a:custGeom>
          <a:solidFill>
            <a:schemeClr val="tx1">
              <a:lumMod val="50000"/>
              <a:lumOff val="50000"/>
            </a:schemeClr>
          </a:solidFill>
          <a:ln w="0">
            <a:noFill/>
          </a:ln>
        </p:spPr>
        <p:txBody>
          <a:bodyPr wrap="square" anchor="b">
            <a:noAutofit/>
          </a:bodyPr>
          <a:lstStyle>
            <a:lvl1pPr marL="0" indent="0" algn="ctr">
              <a:buNone/>
              <a:defRPr sz="1000" b="1">
                <a:solidFill>
                  <a:schemeClr val="bg1"/>
                </a:solidFill>
              </a:defRPr>
            </a:lvl1pPr>
          </a:lstStyle>
          <a:p>
            <a:r>
              <a:rPr lang="en-US" dirty="0"/>
              <a:t>Click icon to add picture</a:t>
            </a:r>
          </a:p>
        </p:txBody>
      </p:sp>
      <p:sp>
        <p:nvSpPr>
          <p:cNvPr id="20" name="Rectangle 19">
            <a:extLst>
              <a:ext uri="{FF2B5EF4-FFF2-40B4-BE49-F238E27FC236}">
                <a16:creationId xmlns:a16="http://schemas.microsoft.com/office/drawing/2014/main" id="{BDB2CBDA-F209-23B5-F684-506B2F89E0EF}"/>
              </a:ext>
              <a:ext uri="{C183D7F6-B498-43B3-948B-1728B52AA6E4}">
                <adec:decorative xmlns:adec="http://schemas.microsoft.com/office/drawing/2017/decorative" xmlns="" val="1"/>
              </a:ext>
            </a:extLst>
          </p:cNvPr>
          <p:cNvSpPr/>
          <p:nvPr userDrawn="1"/>
        </p:nvSpPr>
        <p:spPr>
          <a:xfrm>
            <a:off x="1542948" y="4263678"/>
            <a:ext cx="50292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21" name="Text Placeholder 9">
            <a:extLst>
              <a:ext uri="{FF2B5EF4-FFF2-40B4-BE49-F238E27FC236}">
                <a16:creationId xmlns:a16="http://schemas.microsoft.com/office/drawing/2014/main" id="{0FA04E91-ACC9-84B4-6E71-B013C099F451}"/>
              </a:ext>
            </a:extLst>
          </p:cNvPr>
          <p:cNvSpPr>
            <a:spLocks noGrp="1"/>
          </p:cNvSpPr>
          <p:nvPr>
            <p:ph type="body" sz="quarter" idx="32" hasCustomPrompt="1"/>
          </p:nvPr>
        </p:nvSpPr>
        <p:spPr>
          <a:xfrm>
            <a:off x="1527709" y="4286632"/>
            <a:ext cx="555625" cy="891602"/>
          </a:xfrm>
        </p:spPr>
        <p:txBody>
          <a:bodyPr tIns="0" rIns="0">
            <a:noAutofit/>
          </a:bodyPr>
          <a:lstStyle>
            <a:lvl1pPr marL="0" indent="0" algn="r">
              <a:lnSpc>
                <a:spcPct val="75000"/>
              </a:lnSpc>
              <a:spcBef>
                <a:spcPts val="0"/>
              </a:spcBef>
              <a:buNone/>
              <a:defRPr sz="2200" b="1" cap="all" baseline="0">
                <a:ln w="31750">
                  <a:solidFill>
                    <a:schemeClr val="bg1"/>
                  </a:solidFill>
                </a:ln>
                <a:solidFill>
                  <a:schemeClr val="bg1"/>
                </a:solidFill>
              </a:defRPr>
            </a:lvl1pPr>
          </a:lstStyle>
          <a:p>
            <a:pPr lvl="0"/>
            <a:r>
              <a:rPr lang="en-US" dirty="0" err="1"/>
              <a:t>xxxx</a:t>
            </a:r>
            <a:endParaRPr lang="en-US" dirty="0"/>
          </a:p>
        </p:txBody>
      </p:sp>
      <p:sp>
        <p:nvSpPr>
          <p:cNvPr id="3" name="Picture Placeholder 2">
            <a:extLst>
              <a:ext uri="{FF2B5EF4-FFF2-40B4-BE49-F238E27FC236}">
                <a16:creationId xmlns:a16="http://schemas.microsoft.com/office/drawing/2014/main" id="{43FC048A-8FD8-A2CA-BAC2-D59683860B5B}"/>
              </a:ext>
            </a:extLst>
          </p:cNvPr>
          <p:cNvSpPr>
            <a:spLocks noGrp="1"/>
          </p:cNvSpPr>
          <p:nvPr>
            <p:ph type="pic" sz="quarter" idx="19"/>
          </p:nvPr>
        </p:nvSpPr>
        <p:spPr>
          <a:xfrm>
            <a:off x="3055434" y="1705337"/>
            <a:ext cx="2547111" cy="2542032"/>
          </a:xfrm>
          <a:custGeom>
            <a:avLst/>
            <a:gdLst>
              <a:gd name="connsiteX0" fmla="*/ 680210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663088 h 1871210"/>
              <a:gd name="connsiteX5" fmla="*/ 680210 w 1871210"/>
              <a:gd name="connsiteY5" fmla="*/ 663088 h 1871210"/>
              <a:gd name="connsiteX0" fmla="*/ 680210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680210 w 1871210"/>
              <a:gd name="connsiteY5" fmla="*/ 663088 h 1871210"/>
              <a:gd name="connsiteX6" fmla="*/ 680210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680210 w 1871210"/>
              <a:gd name="connsiteY5" fmla="*/ 663088 h 1871210"/>
              <a:gd name="connsiteX6" fmla="*/ 357124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370585 w 1871210"/>
              <a:gd name="connsiteY5" fmla="*/ 366926 h 1871210"/>
              <a:gd name="connsiteX6" fmla="*/ 357124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363106 w 1871210"/>
              <a:gd name="connsiteY5" fmla="*/ 361317 h 1871210"/>
              <a:gd name="connsiteX6" fmla="*/ 357124 w 1871210"/>
              <a:gd name="connsiteY6" fmla="*/ 0 h 1871210"/>
              <a:gd name="connsiteX0" fmla="*/ 360863 w 1874949"/>
              <a:gd name="connsiteY0" fmla="*/ 0 h 1871210"/>
              <a:gd name="connsiteX1" fmla="*/ 1874949 w 1874949"/>
              <a:gd name="connsiteY1" fmla="*/ 0 h 1871210"/>
              <a:gd name="connsiteX2" fmla="*/ 1874949 w 1874949"/>
              <a:gd name="connsiteY2" fmla="*/ 1871210 h 1871210"/>
              <a:gd name="connsiteX3" fmla="*/ 3739 w 1874949"/>
              <a:gd name="connsiteY3" fmla="*/ 1871210 h 1871210"/>
              <a:gd name="connsiteX4" fmla="*/ 0 w 1874949"/>
              <a:gd name="connsiteY4" fmla="*/ 360195 h 1871210"/>
              <a:gd name="connsiteX5" fmla="*/ 366845 w 1874949"/>
              <a:gd name="connsiteY5" fmla="*/ 361317 h 1871210"/>
              <a:gd name="connsiteX6" fmla="*/ 360863 w 1874949"/>
              <a:gd name="connsiteY6" fmla="*/ 0 h 1871210"/>
              <a:gd name="connsiteX0" fmla="*/ 366472 w 1874949"/>
              <a:gd name="connsiteY0" fmla="*/ 0 h 1871210"/>
              <a:gd name="connsiteX1" fmla="*/ 1874949 w 1874949"/>
              <a:gd name="connsiteY1" fmla="*/ 0 h 1871210"/>
              <a:gd name="connsiteX2" fmla="*/ 1874949 w 1874949"/>
              <a:gd name="connsiteY2" fmla="*/ 1871210 h 1871210"/>
              <a:gd name="connsiteX3" fmla="*/ 3739 w 1874949"/>
              <a:gd name="connsiteY3" fmla="*/ 1871210 h 1871210"/>
              <a:gd name="connsiteX4" fmla="*/ 0 w 1874949"/>
              <a:gd name="connsiteY4" fmla="*/ 360195 h 1871210"/>
              <a:gd name="connsiteX5" fmla="*/ 366845 w 1874949"/>
              <a:gd name="connsiteY5" fmla="*/ 361317 h 1871210"/>
              <a:gd name="connsiteX6" fmla="*/ 366472 w 1874949"/>
              <a:gd name="connsiteY6" fmla="*/ 0 h 1871210"/>
              <a:gd name="connsiteX0" fmla="*/ 366472 w 1874949"/>
              <a:gd name="connsiteY0" fmla="*/ 0 h 1871210"/>
              <a:gd name="connsiteX1" fmla="*/ 1874949 w 1874949"/>
              <a:gd name="connsiteY1" fmla="*/ 0 h 1871210"/>
              <a:gd name="connsiteX2" fmla="*/ 1874949 w 1874949"/>
              <a:gd name="connsiteY2" fmla="*/ 1871210 h 1871210"/>
              <a:gd name="connsiteX3" fmla="*/ 1413641 w 1874949"/>
              <a:gd name="connsiteY3" fmla="*/ 1868980 h 1871210"/>
              <a:gd name="connsiteX4" fmla="*/ 3739 w 1874949"/>
              <a:gd name="connsiteY4" fmla="*/ 1871210 h 1871210"/>
              <a:gd name="connsiteX5" fmla="*/ 0 w 1874949"/>
              <a:gd name="connsiteY5" fmla="*/ 360195 h 1871210"/>
              <a:gd name="connsiteX6" fmla="*/ 366845 w 1874949"/>
              <a:gd name="connsiteY6" fmla="*/ 361317 h 1871210"/>
              <a:gd name="connsiteX7" fmla="*/ 366472 w 1874949"/>
              <a:gd name="connsiteY7" fmla="*/ 0 h 1871210"/>
              <a:gd name="connsiteX0" fmla="*/ 366472 w 1874949"/>
              <a:gd name="connsiteY0" fmla="*/ 0 h 1871210"/>
              <a:gd name="connsiteX1" fmla="*/ 1874949 w 1874949"/>
              <a:gd name="connsiteY1" fmla="*/ 0 h 1871210"/>
              <a:gd name="connsiteX2" fmla="*/ 1873591 w 1874949"/>
              <a:gd name="connsiteY2" fmla="*/ 939732 h 1871210"/>
              <a:gd name="connsiteX3" fmla="*/ 1874949 w 1874949"/>
              <a:gd name="connsiteY3" fmla="*/ 1871210 h 1871210"/>
              <a:gd name="connsiteX4" fmla="*/ 1413641 w 1874949"/>
              <a:gd name="connsiteY4" fmla="*/ 1868980 h 1871210"/>
              <a:gd name="connsiteX5" fmla="*/ 3739 w 1874949"/>
              <a:gd name="connsiteY5" fmla="*/ 1871210 h 1871210"/>
              <a:gd name="connsiteX6" fmla="*/ 0 w 1874949"/>
              <a:gd name="connsiteY6" fmla="*/ 360195 h 1871210"/>
              <a:gd name="connsiteX7" fmla="*/ 366845 w 1874949"/>
              <a:gd name="connsiteY7" fmla="*/ 361317 h 1871210"/>
              <a:gd name="connsiteX8" fmla="*/ 366472 w 1874949"/>
              <a:gd name="connsiteY8" fmla="*/ 0 h 1871210"/>
              <a:gd name="connsiteX0" fmla="*/ 366472 w 1874949"/>
              <a:gd name="connsiteY0" fmla="*/ 0 h 1871210"/>
              <a:gd name="connsiteX1" fmla="*/ 1874949 w 1874949"/>
              <a:gd name="connsiteY1" fmla="*/ 0 h 1871210"/>
              <a:gd name="connsiteX2" fmla="*/ 1873591 w 1874949"/>
              <a:gd name="connsiteY2" fmla="*/ 939732 h 1871210"/>
              <a:gd name="connsiteX3" fmla="*/ 1874949 w 1874949"/>
              <a:gd name="connsiteY3" fmla="*/ 1871210 h 1871210"/>
              <a:gd name="connsiteX4" fmla="*/ 1413641 w 1874949"/>
              <a:gd name="connsiteY4" fmla="*/ 1870850 h 1871210"/>
              <a:gd name="connsiteX5" fmla="*/ 3739 w 1874949"/>
              <a:gd name="connsiteY5" fmla="*/ 1871210 h 1871210"/>
              <a:gd name="connsiteX6" fmla="*/ 0 w 1874949"/>
              <a:gd name="connsiteY6" fmla="*/ 360195 h 1871210"/>
              <a:gd name="connsiteX7" fmla="*/ 366845 w 1874949"/>
              <a:gd name="connsiteY7" fmla="*/ 361317 h 1871210"/>
              <a:gd name="connsiteX8" fmla="*/ 366472 w 1874949"/>
              <a:gd name="connsiteY8" fmla="*/ 0 h 1871210"/>
              <a:gd name="connsiteX0" fmla="*/ 366472 w 1874949"/>
              <a:gd name="connsiteY0" fmla="*/ 0 h 1871210"/>
              <a:gd name="connsiteX1" fmla="*/ 1874949 w 1874949"/>
              <a:gd name="connsiteY1" fmla="*/ 0 h 1871210"/>
              <a:gd name="connsiteX2" fmla="*/ 1873591 w 1874949"/>
              <a:gd name="connsiteY2" fmla="*/ 939732 h 1871210"/>
              <a:gd name="connsiteX3" fmla="*/ 1416869 w 1874949"/>
              <a:gd name="connsiteY3" fmla="*/ 936353 h 1871210"/>
              <a:gd name="connsiteX4" fmla="*/ 1413641 w 1874949"/>
              <a:gd name="connsiteY4" fmla="*/ 1870850 h 1871210"/>
              <a:gd name="connsiteX5" fmla="*/ 3739 w 1874949"/>
              <a:gd name="connsiteY5" fmla="*/ 1871210 h 1871210"/>
              <a:gd name="connsiteX6" fmla="*/ 0 w 1874949"/>
              <a:gd name="connsiteY6" fmla="*/ 360195 h 1871210"/>
              <a:gd name="connsiteX7" fmla="*/ 366845 w 1874949"/>
              <a:gd name="connsiteY7" fmla="*/ 361317 h 1871210"/>
              <a:gd name="connsiteX8" fmla="*/ 366472 w 1874949"/>
              <a:gd name="connsiteY8" fmla="*/ 0 h 1871210"/>
              <a:gd name="connsiteX0" fmla="*/ 366472 w 1874949"/>
              <a:gd name="connsiteY0" fmla="*/ 0 h 1871210"/>
              <a:gd name="connsiteX1" fmla="*/ 1874949 w 1874949"/>
              <a:gd name="connsiteY1" fmla="*/ 0 h 1871210"/>
              <a:gd name="connsiteX2" fmla="*/ 1873591 w 1874949"/>
              <a:gd name="connsiteY2" fmla="*/ 939732 h 1871210"/>
              <a:gd name="connsiteX3" fmla="*/ 1416869 w 1874949"/>
              <a:gd name="connsiteY3" fmla="*/ 936353 h 1871210"/>
              <a:gd name="connsiteX4" fmla="*/ 1413641 w 1874949"/>
              <a:gd name="connsiteY4" fmla="*/ 1870850 h 1871210"/>
              <a:gd name="connsiteX5" fmla="*/ 3739 w 1874949"/>
              <a:gd name="connsiteY5" fmla="*/ 1871210 h 1871210"/>
              <a:gd name="connsiteX6" fmla="*/ 0 w 1874949"/>
              <a:gd name="connsiteY6" fmla="*/ 360195 h 1871210"/>
              <a:gd name="connsiteX7" fmla="*/ 366845 w 1874949"/>
              <a:gd name="connsiteY7" fmla="*/ 361317 h 1871210"/>
              <a:gd name="connsiteX8" fmla="*/ 366472 w 1874949"/>
              <a:gd name="connsiteY8" fmla="*/ 0 h 1871210"/>
              <a:gd name="connsiteX0" fmla="*/ 366472 w 1874949"/>
              <a:gd name="connsiteY0" fmla="*/ 0 h 1871210"/>
              <a:gd name="connsiteX1" fmla="*/ 1874949 w 1874949"/>
              <a:gd name="connsiteY1" fmla="*/ 0 h 1871210"/>
              <a:gd name="connsiteX2" fmla="*/ 1873591 w 1874949"/>
              <a:gd name="connsiteY2" fmla="*/ 939732 h 1871210"/>
              <a:gd name="connsiteX3" fmla="*/ 1416869 w 1874949"/>
              <a:gd name="connsiteY3" fmla="*/ 936353 h 1871210"/>
              <a:gd name="connsiteX4" fmla="*/ 1413641 w 1874949"/>
              <a:gd name="connsiteY4" fmla="*/ 1870850 h 1871210"/>
              <a:gd name="connsiteX5" fmla="*/ 3739 w 1874949"/>
              <a:gd name="connsiteY5" fmla="*/ 1871210 h 1871210"/>
              <a:gd name="connsiteX6" fmla="*/ 0 w 1874949"/>
              <a:gd name="connsiteY6" fmla="*/ 360195 h 1871210"/>
              <a:gd name="connsiteX7" fmla="*/ 366845 w 1874949"/>
              <a:gd name="connsiteY7" fmla="*/ 361317 h 1871210"/>
              <a:gd name="connsiteX8" fmla="*/ 366472 w 1874949"/>
              <a:gd name="connsiteY8" fmla="*/ 0 h 1871210"/>
              <a:gd name="connsiteX0" fmla="*/ 366472 w 1874949"/>
              <a:gd name="connsiteY0" fmla="*/ 0 h 1871210"/>
              <a:gd name="connsiteX1" fmla="*/ 1874949 w 1874949"/>
              <a:gd name="connsiteY1" fmla="*/ 0 h 1871210"/>
              <a:gd name="connsiteX2" fmla="*/ 1873591 w 1874949"/>
              <a:gd name="connsiteY2" fmla="*/ 939732 h 1871210"/>
              <a:gd name="connsiteX3" fmla="*/ 1416869 w 1874949"/>
              <a:gd name="connsiteY3" fmla="*/ 936353 h 1871210"/>
              <a:gd name="connsiteX4" fmla="*/ 1413641 w 1874949"/>
              <a:gd name="connsiteY4" fmla="*/ 1870850 h 1871210"/>
              <a:gd name="connsiteX5" fmla="*/ 3739 w 1874949"/>
              <a:gd name="connsiteY5" fmla="*/ 1871210 h 1871210"/>
              <a:gd name="connsiteX6" fmla="*/ 0 w 1874949"/>
              <a:gd name="connsiteY6" fmla="*/ 360195 h 1871210"/>
              <a:gd name="connsiteX7" fmla="*/ 366845 w 1874949"/>
              <a:gd name="connsiteY7" fmla="*/ 361317 h 1871210"/>
              <a:gd name="connsiteX8" fmla="*/ 366472 w 1874949"/>
              <a:gd name="connsiteY8" fmla="*/ 0 h 1871210"/>
              <a:gd name="connsiteX0" fmla="*/ 366472 w 1874949"/>
              <a:gd name="connsiteY0" fmla="*/ 0 h 1871210"/>
              <a:gd name="connsiteX1" fmla="*/ 1874949 w 1874949"/>
              <a:gd name="connsiteY1" fmla="*/ 0 h 1871210"/>
              <a:gd name="connsiteX2" fmla="*/ 1873591 w 1874949"/>
              <a:gd name="connsiteY2" fmla="*/ 939732 h 1871210"/>
              <a:gd name="connsiteX3" fmla="*/ 1416869 w 1874949"/>
              <a:gd name="connsiteY3" fmla="*/ 936353 h 1871210"/>
              <a:gd name="connsiteX4" fmla="*/ 1413641 w 1874949"/>
              <a:gd name="connsiteY4" fmla="*/ 1870850 h 1871210"/>
              <a:gd name="connsiteX5" fmla="*/ 3739 w 1874949"/>
              <a:gd name="connsiteY5" fmla="*/ 1871210 h 1871210"/>
              <a:gd name="connsiteX6" fmla="*/ 0 w 1874949"/>
              <a:gd name="connsiteY6" fmla="*/ 360195 h 1871210"/>
              <a:gd name="connsiteX7" fmla="*/ 366845 w 1874949"/>
              <a:gd name="connsiteY7" fmla="*/ 361317 h 1871210"/>
              <a:gd name="connsiteX8" fmla="*/ 366472 w 1874949"/>
              <a:gd name="connsiteY8" fmla="*/ 0 h 1871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4949" h="1871210">
                <a:moveTo>
                  <a:pt x="366472" y="0"/>
                </a:moveTo>
                <a:lnTo>
                  <a:pt x="1874949" y="0"/>
                </a:lnTo>
                <a:cubicBezTo>
                  <a:pt x="1874496" y="298910"/>
                  <a:pt x="1874270" y="469866"/>
                  <a:pt x="1873591" y="939732"/>
                </a:cubicBezTo>
                <a:lnTo>
                  <a:pt x="1416869" y="936353"/>
                </a:lnTo>
                <a:lnTo>
                  <a:pt x="1413641" y="1870850"/>
                </a:lnTo>
                <a:lnTo>
                  <a:pt x="3739" y="1871210"/>
                </a:lnTo>
                <a:cubicBezTo>
                  <a:pt x="2493" y="1367538"/>
                  <a:pt x="1246" y="863867"/>
                  <a:pt x="0" y="360195"/>
                </a:cubicBezTo>
                <a:lnTo>
                  <a:pt x="366845" y="361317"/>
                </a:lnTo>
                <a:cubicBezTo>
                  <a:pt x="366721" y="240878"/>
                  <a:pt x="366596" y="120439"/>
                  <a:pt x="366472" y="0"/>
                </a:cubicBezTo>
                <a:close/>
              </a:path>
            </a:pathLst>
          </a:custGeom>
          <a:solidFill>
            <a:schemeClr val="tx1">
              <a:lumMod val="50000"/>
              <a:lumOff val="50000"/>
            </a:schemeClr>
          </a:solidFill>
        </p:spPr>
        <p:txBody>
          <a:bodyPr wrap="square" anchor="b">
            <a:noAutofit/>
          </a:bodyPr>
          <a:lstStyle>
            <a:lvl1pPr marL="0" indent="0" algn="ctr">
              <a:buNone/>
              <a:defRPr sz="1000" b="1">
                <a:solidFill>
                  <a:schemeClr val="bg1"/>
                </a:solidFill>
              </a:defRPr>
            </a:lvl1pPr>
          </a:lstStyle>
          <a:p>
            <a:r>
              <a:rPr lang="en-US" dirty="0"/>
              <a:t>Click icon to add picture</a:t>
            </a:r>
          </a:p>
        </p:txBody>
      </p:sp>
      <p:sp>
        <p:nvSpPr>
          <p:cNvPr id="7" name="Rectangle 6">
            <a:extLst>
              <a:ext uri="{FF2B5EF4-FFF2-40B4-BE49-F238E27FC236}">
                <a16:creationId xmlns:a16="http://schemas.microsoft.com/office/drawing/2014/main" id="{E200F009-74A6-968B-B5BA-8E68E31DBA58}"/>
              </a:ext>
              <a:ext uri="{C183D7F6-B498-43B3-948B-1728B52AA6E4}">
                <adec:decorative xmlns:adec="http://schemas.microsoft.com/office/drawing/2017/decorative" xmlns="" val="1"/>
              </a:ext>
            </a:extLst>
          </p:cNvPr>
          <p:cNvSpPr/>
          <p:nvPr userDrawn="1"/>
        </p:nvSpPr>
        <p:spPr>
          <a:xfrm>
            <a:off x="3053080" y="1704604"/>
            <a:ext cx="50292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5" name="Text Placeholder 9">
            <a:extLst>
              <a:ext uri="{FF2B5EF4-FFF2-40B4-BE49-F238E27FC236}">
                <a16:creationId xmlns:a16="http://schemas.microsoft.com/office/drawing/2014/main" id="{D3C044E5-4A21-F80A-7211-7FCAB478DEC6}"/>
              </a:ext>
            </a:extLst>
          </p:cNvPr>
          <p:cNvSpPr>
            <a:spLocks noGrp="1"/>
          </p:cNvSpPr>
          <p:nvPr>
            <p:ph type="body" sz="quarter" idx="28" hasCustomPrompt="1"/>
          </p:nvPr>
        </p:nvSpPr>
        <p:spPr>
          <a:xfrm>
            <a:off x="3037841" y="1717398"/>
            <a:ext cx="555625" cy="891602"/>
          </a:xfrm>
        </p:spPr>
        <p:txBody>
          <a:bodyPr tIns="0" rIns="0">
            <a:noAutofit/>
          </a:bodyPr>
          <a:lstStyle>
            <a:lvl1pPr marL="0" indent="0" algn="r">
              <a:lnSpc>
                <a:spcPct val="75000"/>
              </a:lnSpc>
              <a:spcBef>
                <a:spcPts val="0"/>
              </a:spcBef>
              <a:buNone/>
              <a:defRPr sz="2200" b="1" cap="all" baseline="0">
                <a:ln w="31750">
                  <a:solidFill>
                    <a:schemeClr val="bg1"/>
                  </a:solidFill>
                </a:ln>
                <a:solidFill>
                  <a:schemeClr val="bg1"/>
                </a:solidFill>
              </a:defRPr>
            </a:lvl1pPr>
          </a:lstStyle>
          <a:p>
            <a:pPr lvl="0"/>
            <a:r>
              <a:rPr lang="en-US" dirty="0" err="1"/>
              <a:t>xxxx</a:t>
            </a:r>
            <a:endParaRPr lang="en-US" dirty="0"/>
          </a:p>
        </p:txBody>
      </p:sp>
      <p:sp>
        <p:nvSpPr>
          <p:cNvPr id="12" name="Picture Placeholder 11">
            <a:extLst>
              <a:ext uri="{FF2B5EF4-FFF2-40B4-BE49-F238E27FC236}">
                <a16:creationId xmlns:a16="http://schemas.microsoft.com/office/drawing/2014/main" id="{B29C1A2D-CDC1-39B9-3406-702C5759606C}"/>
              </a:ext>
            </a:extLst>
          </p:cNvPr>
          <p:cNvSpPr>
            <a:spLocks noGrp="1"/>
          </p:cNvSpPr>
          <p:nvPr>
            <p:ph type="pic" sz="quarter" idx="30"/>
          </p:nvPr>
        </p:nvSpPr>
        <p:spPr>
          <a:xfrm>
            <a:off x="4980880" y="2977971"/>
            <a:ext cx="1259595" cy="1264412"/>
          </a:xfrm>
          <a:custGeom>
            <a:avLst/>
            <a:gdLst>
              <a:gd name="connsiteX0" fmla="*/ 680210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663088 h 1871210"/>
              <a:gd name="connsiteX5" fmla="*/ 680210 w 1871210"/>
              <a:gd name="connsiteY5" fmla="*/ 663088 h 1871210"/>
              <a:gd name="connsiteX0" fmla="*/ 680210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680210 w 1871210"/>
              <a:gd name="connsiteY5" fmla="*/ 663088 h 1871210"/>
              <a:gd name="connsiteX6" fmla="*/ 680210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680210 w 1871210"/>
              <a:gd name="connsiteY5" fmla="*/ 663088 h 1871210"/>
              <a:gd name="connsiteX6" fmla="*/ 357124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370585 w 1871210"/>
              <a:gd name="connsiteY5" fmla="*/ 366926 h 1871210"/>
              <a:gd name="connsiteX6" fmla="*/ 357124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363106 w 1871210"/>
              <a:gd name="connsiteY5" fmla="*/ 361317 h 1871210"/>
              <a:gd name="connsiteX6" fmla="*/ 357124 w 1871210"/>
              <a:gd name="connsiteY6" fmla="*/ 0 h 1871210"/>
              <a:gd name="connsiteX0" fmla="*/ 360863 w 1874949"/>
              <a:gd name="connsiteY0" fmla="*/ 0 h 1871210"/>
              <a:gd name="connsiteX1" fmla="*/ 1874949 w 1874949"/>
              <a:gd name="connsiteY1" fmla="*/ 0 h 1871210"/>
              <a:gd name="connsiteX2" fmla="*/ 1874949 w 1874949"/>
              <a:gd name="connsiteY2" fmla="*/ 1871210 h 1871210"/>
              <a:gd name="connsiteX3" fmla="*/ 3739 w 1874949"/>
              <a:gd name="connsiteY3" fmla="*/ 1871210 h 1871210"/>
              <a:gd name="connsiteX4" fmla="*/ 0 w 1874949"/>
              <a:gd name="connsiteY4" fmla="*/ 360195 h 1871210"/>
              <a:gd name="connsiteX5" fmla="*/ 366845 w 1874949"/>
              <a:gd name="connsiteY5" fmla="*/ 361317 h 1871210"/>
              <a:gd name="connsiteX6" fmla="*/ 360863 w 1874949"/>
              <a:gd name="connsiteY6" fmla="*/ 0 h 1871210"/>
              <a:gd name="connsiteX0" fmla="*/ 366472 w 1874949"/>
              <a:gd name="connsiteY0" fmla="*/ 0 h 1871210"/>
              <a:gd name="connsiteX1" fmla="*/ 1874949 w 1874949"/>
              <a:gd name="connsiteY1" fmla="*/ 0 h 1871210"/>
              <a:gd name="connsiteX2" fmla="*/ 1874949 w 1874949"/>
              <a:gd name="connsiteY2" fmla="*/ 1871210 h 1871210"/>
              <a:gd name="connsiteX3" fmla="*/ 3739 w 1874949"/>
              <a:gd name="connsiteY3" fmla="*/ 1871210 h 1871210"/>
              <a:gd name="connsiteX4" fmla="*/ 0 w 1874949"/>
              <a:gd name="connsiteY4" fmla="*/ 360195 h 1871210"/>
              <a:gd name="connsiteX5" fmla="*/ 366845 w 1874949"/>
              <a:gd name="connsiteY5" fmla="*/ 361317 h 1871210"/>
              <a:gd name="connsiteX6" fmla="*/ 366472 w 1874949"/>
              <a:gd name="connsiteY6" fmla="*/ 0 h 1871210"/>
              <a:gd name="connsiteX0" fmla="*/ 366472 w 1874949"/>
              <a:gd name="connsiteY0" fmla="*/ 0 h 1871210"/>
              <a:gd name="connsiteX1" fmla="*/ 1874949 w 1874949"/>
              <a:gd name="connsiteY1" fmla="*/ 0 h 1871210"/>
              <a:gd name="connsiteX2" fmla="*/ 1874949 w 1874949"/>
              <a:gd name="connsiteY2" fmla="*/ 1871210 h 1871210"/>
              <a:gd name="connsiteX3" fmla="*/ 3739 w 1874949"/>
              <a:gd name="connsiteY3" fmla="*/ 1871210 h 1871210"/>
              <a:gd name="connsiteX4" fmla="*/ 0 w 1874949"/>
              <a:gd name="connsiteY4" fmla="*/ 360195 h 1871210"/>
              <a:gd name="connsiteX5" fmla="*/ 729154 w 1874949"/>
              <a:gd name="connsiteY5" fmla="*/ 745502 h 1871210"/>
              <a:gd name="connsiteX6" fmla="*/ 366472 w 1874949"/>
              <a:gd name="connsiteY6" fmla="*/ 0 h 1871210"/>
              <a:gd name="connsiteX0" fmla="*/ 363089 w 1871566"/>
              <a:gd name="connsiteY0" fmla="*/ 0 h 1871210"/>
              <a:gd name="connsiteX1" fmla="*/ 1871566 w 1871566"/>
              <a:gd name="connsiteY1" fmla="*/ 0 h 1871210"/>
              <a:gd name="connsiteX2" fmla="*/ 1871566 w 1871566"/>
              <a:gd name="connsiteY2" fmla="*/ 1871210 h 1871210"/>
              <a:gd name="connsiteX3" fmla="*/ 356 w 1871566"/>
              <a:gd name="connsiteY3" fmla="*/ 1871210 h 1871210"/>
              <a:gd name="connsiteX4" fmla="*/ 391 w 1871566"/>
              <a:gd name="connsiteY4" fmla="*/ 744381 h 1871210"/>
              <a:gd name="connsiteX5" fmla="*/ 725771 w 1871566"/>
              <a:gd name="connsiteY5" fmla="*/ 745502 h 1871210"/>
              <a:gd name="connsiteX6" fmla="*/ 363089 w 1871566"/>
              <a:gd name="connsiteY6" fmla="*/ 0 h 1871210"/>
              <a:gd name="connsiteX0" fmla="*/ 717850 w 1871566"/>
              <a:gd name="connsiteY0" fmla="*/ 0 h 1874977"/>
              <a:gd name="connsiteX1" fmla="*/ 1871566 w 1871566"/>
              <a:gd name="connsiteY1" fmla="*/ 3767 h 1874977"/>
              <a:gd name="connsiteX2" fmla="*/ 1871566 w 1871566"/>
              <a:gd name="connsiteY2" fmla="*/ 1874977 h 1874977"/>
              <a:gd name="connsiteX3" fmla="*/ 356 w 1871566"/>
              <a:gd name="connsiteY3" fmla="*/ 1874977 h 1874977"/>
              <a:gd name="connsiteX4" fmla="*/ 391 w 1871566"/>
              <a:gd name="connsiteY4" fmla="*/ 748148 h 1874977"/>
              <a:gd name="connsiteX5" fmla="*/ 725771 w 1871566"/>
              <a:gd name="connsiteY5" fmla="*/ 749269 h 1874977"/>
              <a:gd name="connsiteX6" fmla="*/ 717850 w 1871566"/>
              <a:gd name="connsiteY6" fmla="*/ 0 h 1874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1566" h="1874977">
                <a:moveTo>
                  <a:pt x="717850" y="0"/>
                </a:moveTo>
                <a:lnTo>
                  <a:pt x="1871566" y="3767"/>
                </a:lnTo>
                <a:lnTo>
                  <a:pt x="1871566" y="1874977"/>
                </a:lnTo>
                <a:lnTo>
                  <a:pt x="356" y="1874977"/>
                </a:lnTo>
                <a:cubicBezTo>
                  <a:pt x="-890" y="1371305"/>
                  <a:pt x="1637" y="1251820"/>
                  <a:pt x="391" y="748148"/>
                </a:cubicBezTo>
                <a:lnTo>
                  <a:pt x="725771" y="749269"/>
                </a:lnTo>
                <a:cubicBezTo>
                  <a:pt x="725647" y="628830"/>
                  <a:pt x="717974" y="120439"/>
                  <a:pt x="717850" y="0"/>
                </a:cubicBezTo>
                <a:close/>
              </a:path>
            </a:pathLst>
          </a:custGeom>
          <a:solidFill>
            <a:schemeClr val="tx1">
              <a:lumMod val="50000"/>
              <a:lumOff val="50000"/>
            </a:schemeClr>
          </a:solidFill>
          <a:ln w="0">
            <a:noFill/>
          </a:ln>
        </p:spPr>
        <p:txBody>
          <a:bodyPr wrap="square" anchor="b">
            <a:noAutofit/>
          </a:bodyPr>
          <a:lstStyle>
            <a:lvl1pPr marL="0" indent="0" algn="ctr">
              <a:buNone/>
              <a:defRPr sz="1000" b="1">
                <a:solidFill>
                  <a:schemeClr val="bg1"/>
                </a:solidFill>
              </a:defRPr>
            </a:lvl1pPr>
          </a:lstStyle>
          <a:p>
            <a:r>
              <a:rPr lang="en-US" dirty="0"/>
              <a:t>Click icon to add picture</a:t>
            </a:r>
          </a:p>
        </p:txBody>
      </p:sp>
      <p:sp>
        <p:nvSpPr>
          <p:cNvPr id="10" name="Rectangle 9">
            <a:extLst>
              <a:ext uri="{FF2B5EF4-FFF2-40B4-BE49-F238E27FC236}">
                <a16:creationId xmlns:a16="http://schemas.microsoft.com/office/drawing/2014/main" id="{74BB2165-B1A3-8452-7D08-93054963AC4A}"/>
              </a:ext>
              <a:ext uri="{C183D7F6-B498-43B3-948B-1728B52AA6E4}">
                <adec:decorative xmlns:adec="http://schemas.microsoft.com/office/drawing/2017/decorative" xmlns="" val="1"/>
              </a:ext>
            </a:extLst>
          </p:cNvPr>
          <p:cNvSpPr/>
          <p:nvPr userDrawn="1"/>
        </p:nvSpPr>
        <p:spPr>
          <a:xfrm>
            <a:off x="4976417" y="2979034"/>
            <a:ext cx="50292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11" name="Text Placeholder 9">
            <a:extLst>
              <a:ext uri="{FF2B5EF4-FFF2-40B4-BE49-F238E27FC236}">
                <a16:creationId xmlns:a16="http://schemas.microsoft.com/office/drawing/2014/main" id="{EAE0DFCA-41FA-5066-E84F-7BFD2E8387DB}"/>
              </a:ext>
            </a:extLst>
          </p:cNvPr>
          <p:cNvSpPr>
            <a:spLocks noGrp="1"/>
          </p:cNvSpPr>
          <p:nvPr>
            <p:ph type="body" sz="quarter" idx="29" hasCustomPrompt="1"/>
          </p:nvPr>
        </p:nvSpPr>
        <p:spPr>
          <a:xfrm>
            <a:off x="4945938" y="3001988"/>
            <a:ext cx="555625" cy="891602"/>
          </a:xfrm>
        </p:spPr>
        <p:txBody>
          <a:bodyPr tIns="0" rIns="0">
            <a:noAutofit/>
          </a:bodyPr>
          <a:lstStyle>
            <a:lvl1pPr marL="0" indent="0" algn="r">
              <a:lnSpc>
                <a:spcPct val="75000"/>
              </a:lnSpc>
              <a:spcBef>
                <a:spcPts val="0"/>
              </a:spcBef>
              <a:buNone/>
              <a:defRPr sz="2200" b="1" cap="all" baseline="0">
                <a:ln w="31750">
                  <a:solidFill>
                    <a:schemeClr val="bg1"/>
                  </a:solidFill>
                </a:ln>
                <a:solidFill>
                  <a:schemeClr val="bg1"/>
                </a:solidFill>
              </a:defRPr>
            </a:lvl1pPr>
          </a:lstStyle>
          <a:p>
            <a:pPr lvl="0"/>
            <a:r>
              <a:rPr lang="en-US" dirty="0" err="1"/>
              <a:t>xxxx</a:t>
            </a:r>
            <a:endParaRPr lang="en-US" dirty="0"/>
          </a:p>
        </p:txBody>
      </p:sp>
      <p:sp>
        <p:nvSpPr>
          <p:cNvPr id="36" name="Text Placeholder 29">
            <a:extLst>
              <a:ext uri="{FF2B5EF4-FFF2-40B4-BE49-F238E27FC236}">
                <a16:creationId xmlns:a16="http://schemas.microsoft.com/office/drawing/2014/main" id="{8D27C68B-1D08-5291-2CC4-AE22A45CD839}"/>
              </a:ext>
            </a:extLst>
          </p:cNvPr>
          <p:cNvSpPr>
            <a:spLocks noGrp="1"/>
          </p:cNvSpPr>
          <p:nvPr>
            <p:ph type="body" sz="quarter" idx="40" hasCustomPrompt="1"/>
          </p:nvPr>
        </p:nvSpPr>
        <p:spPr>
          <a:xfrm>
            <a:off x="4196080" y="4383073"/>
            <a:ext cx="2052540" cy="199833"/>
          </a:xfrm>
        </p:spPr>
        <p:txBody>
          <a:bodyPr lIns="0" tIns="0" rIns="0" bIns="0" anchor="t">
            <a:noAutofit/>
          </a:bodyPr>
          <a:lstStyle>
            <a:lvl1pPr marL="0" indent="0" algn="r">
              <a:lnSpc>
                <a:spcPct val="100000"/>
              </a:lnSpc>
              <a:spcBef>
                <a:spcPts val="0"/>
              </a:spcBef>
              <a:buNone/>
              <a:defRPr sz="1200" b="1" cap="all" baseline="0">
                <a:solidFill>
                  <a:schemeClr val="accent1"/>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37" name="Text Placeholder 29">
            <a:extLst>
              <a:ext uri="{FF2B5EF4-FFF2-40B4-BE49-F238E27FC236}">
                <a16:creationId xmlns:a16="http://schemas.microsoft.com/office/drawing/2014/main" id="{12C6F5C0-3B94-DE29-AFC8-E800FB4A2E6E}"/>
              </a:ext>
            </a:extLst>
          </p:cNvPr>
          <p:cNvSpPr>
            <a:spLocks noGrp="1"/>
          </p:cNvSpPr>
          <p:nvPr>
            <p:ph type="body" sz="quarter" idx="41" hasCustomPrompt="1"/>
          </p:nvPr>
        </p:nvSpPr>
        <p:spPr>
          <a:xfrm>
            <a:off x="4196080" y="4673867"/>
            <a:ext cx="2052540" cy="1483840"/>
          </a:xfrm>
        </p:spPr>
        <p:txBody>
          <a:bodyPr lIns="0" tIns="0" rIns="0" anchor="t">
            <a:noAutofit/>
          </a:bodyPr>
          <a:lstStyle>
            <a:lvl1pPr marL="0" indent="0" algn="r">
              <a:lnSpc>
                <a:spcPct val="100000"/>
              </a:lnSpc>
              <a:spcBef>
                <a:spcPts val="0"/>
              </a:spcBef>
              <a:buNone/>
              <a:defRPr sz="11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38" name="Text Placeholder 29">
            <a:extLst>
              <a:ext uri="{FF2B5EF4-FFF2-40B4-BE49-F238E27FC236}">
                <a16:creationId xmlns:a16="http://schemas.microsoft.com/office/drawing/2014/main" id="{158E68FE-11AA-D104-7A22-9FD137BD46B7}"/>
              </a:ext>
            </a:extLst>
          </p:cNvPr>
          <p:cNvSpPr>
            <a:spLocks noGrp="1"/>
          </p:cNvSpPr>
          <p:nvPr>
            <p:ph type="body" sz="quarter" idx="42" hasCustomPrompt="1"/>
          </p:nvPr>
        </p:nvSpPr>
        <p:spPr>
          <a:xfrm>
            <a:off x="6390614" y="2968331"/>
            <a:ext cx="2052540" cy="199833"/>
          </a:xfrm>
        </p:spPr>
        <p:txBody>
          <a:bodyPr lIns="0" tIns="0" rIns="0" bIns="0" anchor="t">
            <a:noAutofit/>
          </a:bodyPr>
          <a:lstStyle>
            <a:lvl1pPr marL="0" indent="0" algn="l">
              <a:lnSpc>
                <a:spcPct val="100000"/>
              </a:lnSpc>
              <a:spcBef>
                <a:spcPts val="0"/>
              </a:spcBef>
              <a:buNone/>
              <a:defRPr sz="1200" b="1" cap="all" baseline="0">
                <a:solidFill>
                  <a:schemeClr val="accent1"/>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39" name="Text Placeholder 29">
            <a:extLst>
              <a:ext uri="{FF2B5EF4-FFF2-40B4-BE49-F238E27FC236}">
                <a16:creationId xmlns:a16="http://schemas.microsoft.com/office/drawing/2014/main" id="{FA12D083-C3B7-4A09-9635-60ABA54B1E5F}"/>
              </a:ext>
            </a:extLst>
          </p:cNvPr>
          <p:cNvSpPr>
            <a:spLocks noGrp="1"/>
          </p:cNvSpPr>
          <p:nvPr>
            <p:ph type="body" sz="quarter" idx="43" hasCustomPrompt="1"/>
          </p:nvPr>
        </p:nvSpPr>
        <p:spPr>
          <a:xfrm>
            <a:off x="6390614" y="3259125"/>
            <a:ext cx="2052540" cy="891602"/>
          </a:xfrm>
        </p:spPr>
        <p:txBody>
          <a:bodyPr lIns="0" tIns="0" rIns="0" anchor="t">
            <a:noAutofit/>
          </a:bodyPr>
          <a:lstStyle>
            <a:lvl1pPr marL="0" indent="0" algn="l">
              <a:lnSpc>
                <a:spcPct val="100000"/>
              </a:lnSpc>
              <a:spcBef>
                <a:spcPts val="0"/>
              </a:spcBef>
              <a:buNone/>
              <a:defRPr sz="11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19" name="Picture Placeholder 26">
            <a:extLst>
              <a:ext uri="{FF2B5EF4-FFF2-40B4-BE49-F238E27FC236}">
                <a16:creationId xmlns:a16="http://schemas.microsoft.com/office/drawing/2014/main" id="{E7068E7E-100A-4416-ADAD-62C7E40DC9F4}"/>
              </a:ext>
            </a:extLst>
          </p:cNvPr>
          <p:cNvSpPr>
            <a:spLocks noGrp="1"/>
          </p:cNvSpPr>
          <p:nvPr>
            <p:ph type="pic" sz="quarter" idx="17"/>
          </p:nvPr>
        </p:nvSpPr>
        <p:spPr>
          <a:xfrm>
            <a:off x="6410959" y="4269739"/>
            <a:ext cx="1815775" cy="1815919"/>
          </a:xfrm>
          <a:custGeom>
            <a:avLst/>
            <a:gdLst>
              <a:gd name="connsiteX0" fmla="*/ 0 w 1813600"/>
              <a:gd name="connsiteY0" fmla="*/ 0 h 1813600"/>
              <a:gd name="connsiteX1" fmla="*/ 1813600 w 1813600"/>
              <a:gd name="connsiteY1" fmla="*/ 0 h 1813600"/>
              <a:gd name="connsiteX2" fmla="*/ 1813600 w 1813600"/>
              <a:gd name="connsiteY2" fmla="*/ 1813600 h 1813600"/>
              <a:gd name="connsiteX3" fmla="*/ 0 w 1813600"/>
              <a:gd name="connsiteY3" fmla="*/ 1813600 h 1813600"/>
              <a:gd name="connsiteX4" fmla="*/ 0 w 1813600"/>
              <a:gd name="connsiteY4" fmla="*/ 0 h 1813600"/>
              <a:gd name="connsiteX0" fmla="*/ 2175 w 1815775"/>
              <a:gd name="connsiteY0" fmla="*/ 0 h 1813600"/>
              <a:gd name="connsiteX1" fmla="*/ 1815775 w 1815775"/>
              <a:gd name="connsiteY1" fmla="*/ 0 h 1813600"/>
              <a:gd name="connsiteX2" fmla="*/ 1815775 w 1815775"/>
              <a:gd name="connsiteY2" fmla="*/ 1813600 h 1813600"/>
              <a:gd name="connsiteX3" fmla="*/ 2175 w 1815775"/>
              <a:gd name="connsiteY3" fmla="*/ 1813600 h 1813600"/>
              <a:gd name="connsiteX4" fmla="*/ 0 w 1815775"/>
              <a:gd name="connsiteY4" fmla="*/ 505681 h 1813600"/>
              <a:gd name="connsiteX5" fmla="*/ 2175 w 1815775"/>
              <a:gd name="connsiteY5" fmla="*/ 0 h 1813600"/>
              <a:gd name="connsiteX0" fmla="*/ 2175 w 1815775"/>
              <a:gd name="connsiteY0" fmla="*/ 2319 h 1815919"/>
              <a:gd name="connsiteX1" fmla="*/ 505461 w 1815775"/>
              <a:gd name="connsiteY1" fmla="*/ 0 h 1815919"/>
              <a:gd name="connsiteX2" fmla="*/ 1815775 w 1815775"/>
              <a:gd name="connsiteY2" fmla="*/ 2319 h 1815919"/>
              <a:gd name="connsiteX3" fmla="*/ 1815775 w 1815775"/>
              <a:gd name="connsiteY3" fmla="*/ 1815919 h 1815919"/>
              <a:gd name="connsiteX4" fmla="*/ 2175 w 1815775"/>
              <a:gd name="connsiteY4" fmla="*/ 1815919 h 1815919"/>
              <a:gd name="connsiteX5" fmla="*/ 0 w 1815775"/>
              <a:gd name="connsiteY5" fmla="*/ 508000 h 1815919"/>
              <a:gd name="connsiteX6" fmla="*/ 2175 w 1815775"/>
              <a:gd name="connsiteY6" fmla="*/ 2319 h 1815919"/>
              <a:gd name="connsiteX0" fmla="*/ 505095 w 1815775"/>
              <a:gd name="connsiteY0" fmla="*/ 507779 h 1815919"/>
              <a:gd name="connsiteX1" fmla="*/ 505461 w 1815775"/>
              <a:gd name="connsiteY1" fmla="*/ 0 h 1815919"/>
              <a:gd name="connsiteX2" fmla="*/ 1815775 w 1815775"/>
              <a:gd name="connsiteY2" fmla="*/ 2319 h 1815919"/>
              <a:gd name="connsiteX3" fmla="*/ 1815775 w 1815775"/>
              <a:gd name="connsiteY3" fmla="*/ 1815919 h 1815919"/>
              <a:gd name="connsiteX4" fmla="*/ 2175 w 1815775"/>
              <a:gd name="connsiteY4" fmla="*/ 1815919 h 1815919"/>
              <a:gd name="connsiteX5" fmla="*/ 0 w 1815775"/>
              <a:gd name="connsiteY5" fmla="*/ 508000 h 1815919"/>
              <a:gd name="connsiteX6" fmla="*/ 505095 w 1815775"/>
              <a:gd name="connsiteY6" fmla="*/ 507779 h 1815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5775" h="1815919">
                <a:moveTo>
                  <a:pt x="505095" y="507779"/>
                </a:moveTo>
                <a:lnTo>
                  <a:pt x="505461" y="0"/>
                </a:lnTo>
                <a:lnTo>
                  <a:pt x="1815775" y="2319"/>
                </a:lnTo>
                <a:lnTo>
                  <a:pt x="1815775" y="1815919"/>
                </a:lnTo>
                <a:lnTo>
                  <a:pt x="2175" y="1815919"/>
                </a:lnTo>
                <a:cubicBezTo>
                  <a:pt x="1450" y="1369786"/>
                  <a:pt x="725" y="954133"/>
                  <a:pt x="0" y="508000"/>
                </a:cubicBezTo>
                <a:lnTo>
                  <a:pt x="505095" y="507779"/>
                </a:lnTo>
                <a:close/>
              </a:path>
            </a:pathLst>
          </a:custGeom>
          <a:solidFill>
            <a:schemeClr val="tx1">
              <a:lumMod val="50000"/>
              <a:lumOff val="50000"/>
            </a:schemeClr>
          </a:solidFill>
        </p:spPr>
        <p:txBody>
          <a:bodyPr anchor="b">
            <a:normAutofit/>
          </a:bodyPr>
          <a:lstStyle>
            <a:lvl1pPr marL="0" indent="0" algn="ctr">
              <a:buNone/>
              <a:defRPr sz="1000" b="1">
                <a:solidFill>
                  <a:schemeClr val="bg1"/>
                </a:solidFill>
              </a:defRPr>
            </a:lvl1pPr>
          </a:lstStyle>
          <a:p>
            <a:r>
              <a:rPr lang="en-US" dirty="0"/>
              <a:t>Click icon to add picture</a:t>
            </a:r>
          </a:p>
        </p:txBody>
      </p:sp>
      <p:sp>
        <p:nvSpPr>
          <p:cNvPr id="25" name="Rectangle 24">
            <a:extLst>
              <a:ext uri="{FF2B5EF4-FFF2-40B4-BE49-F238E27FC236}">
                <a16:creationId xmlns:a16="http://schemas.microsoft.com/office/drawing/2014/main" id="{C3C7AA01-CDB4-8425-C177-57BBE5C1AF93}"/>
              </a:ext>
              <a:ext uri="{C183D7F6-B498-43B3-948B-1728B52AA6E4}">
                <adec:decorative xmlns:adec="http://schemas.microsoft.com/office/drawing/2017/decorative" xmlns="" val="1"/>
              </a:ext>
            </a:extLst>
          </p:cNvPr>
          <p:cNvSpPr/>
          <p:nvPr userDrawn="1"/>
        </p:nvSpPr>
        <p:spPr>
          <a:xfrm>
            <a:off x="6411517" y="4266384"/>
            <a:ext cx="502920" cy="5212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28" name="Text Placeholder 9">
            <a:extLst>
              <a:ext uri="{FF2B5EF4-FFF2-40B4-BE49-F238E27FC236}">
                <a16:creationId xmlns:a16="http://schemas.microsoft.com/office/drawing/2014/main" id="{602F5DA6-D555-61CE-791D-D5FEC29AC8AB}"/>
              </a:ext>
            </a:extLst>
          </p:cNvPr>
          <p:cNvSpPr>
            <a:spLocks noGrp="1"/>
          </p:cNvSpPr>
          <p:nvPr>
            <p:ph type="body" sz="quarter" idx="35" hasCustomPrompt="1"/>
          </p:nvPr>
        </p:nvSpPr>
        <p:spPr>
          <a:xfrm>
            <a:off x="6387704" y="4274440"/>
            <a:ext cx="555625" cy="891602"/>
          </a:xfrm>
        </p:spPr>
        <p:txBody>
          <a:bodyPr tIns="0" rIns="0">
            <a:noAutofit/>
          </a:bodyPr>
          <a:lstStyle>
            <a:lvl1pPr marL="0" indent="0" algn="r">
              <a:lnSpc>
                <a:spcPct val="75000"/>
              </a:lnSpc>
              <a:spcBef>
                <a:spcPts val="0"/>
              </a:spcBef>
              <a:buNone/>
              <a:defRPr sz="2200" b="1" cap="all" baseline="0">
                <a:ln w="31750">
                  <a:solidFill>
                    <a:schemeClr val="bg1"/>
                  </a:solidFill>
                </a:ln>
                <a:solidFill>
                  <a:schemeClr val="bg1"/>
                </a:solidFill>
              </a:defRPr>
            </a:lvl1pPr>
          </a:lstStyle>
          <a:p>
            <a:pPr lvl="0"/>
            <a:r>
              <a:rPr lang="en-US" dirty="0" err="1"/>
              <a:t>xxxx</a:t>
            </a:r>
            <a:endParaRPr lang="en-US" dirty="0"/>
          </a:p>
        </p:txBody>
      </p:sp>
      <p:sp>
        <p:nvSpPr>
          <p:cNvPr id="17" name="Picture Placeholder 26">
            <a:extLst>
              <a:ext uri="{FF2B5EF4-FFF2-40B4-BE49-F238E27FC236}">
                <a16:creationId xmlns:a16="http://schemas.microsoft.com/office/drawing/2014/main" id="{46EF57CD-F1F0-45CD-A774-1000903DF4BD}"/>
              </a:ext>
            </a:extLst>
          </p:cNvPr>
          <p:cNvSpPr>
            <a:spLocks noGrp="1"/>
          </p:cNvSpPr>
          <p:nvPr>
            <p:ph type="pic" sz="quarter" idx="15"/>
          </p:nvPr>
        </p:nvSpPr>
        <p:spPr>
          <a:xfrm>
            <a:off x="7914479" y="4246167"/>
            <a:ext cx="1263954" cy="1264998"/>
          </a:xfrm>
          <a:custGeom>
            <a:avLst/>
            <a:gdLst>
              <a:gd name="connsiteX0" fmla="*/ 0 w 1263606"/>
              <a:gd name="connsiteY0" fmla="*/ 0 h 1263606"/>
              <a:gd name="connsiteX1" fmla="*/ 1263606 w 1263606"/>
              <a:gd name="connsiteY1" fmla="*/ 0 h 1263606"/>
              <a:gd name="connsiteX2" fmla="*/ 1263606 w 1263606"/>
              <a:gd name="connsiteY2" fmla="*/ 1263606 h 1263606"/>
              <a:gd name="connsiteX3" fmla="*/ 0 w 1263606"/>
              <a:gd name="connsiteY3" fmla="*/ 1263606 h 1263606"/>
              <a:gd name="connsiteX4" fmla="*/ 0 w 1263606"/>
              <a:gd name="connsiteY4" fmla="*/ 0 h 1263606"/>
              <a:gd name="connsiteX0" fmla="*/ 0 w 1263954"/>
              <a:gd name="connsiteY0" fmla="*/ 0 h 1263606"/>
              <a:gd name="connsiteX1" fmla="*/ 1263606 w 1263954"/>
              <a:gd name="connsiteY1" fmla="*/ 0 h 1263606"/>
              <a:gd name="connsiteX2" fmla="*/ 1263811 w 1263954"/>
              <a:gd name="connsiteY2" fmla="*/ 760173 h 1263606"/>
              <a:gd name="connsiteX3" fmla="*/ 1263606 w 1263954"/>
              <a:gd name="connsiteY3" fmla="*/ 1263606 h 1263606"/>
              <a:gd name="connsiteX4" fmla="*/ 0 w 1263954"/>
              <a:gd name="connsiteY4" fmla="*/ 1263606 h 1263606"/>
              <a:gd name="connsiteX5" fmla="*/ 0 w 1263954"/>
              <a:gd name="connsiteY5" fmla="*/ 0 h 1263606"/>
              <a:gd name="connsiteX0" fmla="*/ 0 w 1263954"/>
              <a:gd name="connsiteY0" fmla="*/ 0 h 1264998"/>
              <a:gd name="connsiteX1" fmla="*/ 1263606 w 1263954"/>
              <a:gd name="connsiteY1" fmla="*/ 0 h 1264998"/>
              <a:gd name="connsiteX2" fmla="*/ 1263811 w 1263954"/>
              <a:gd name="connsiteY2" fmla="*/ 760173 h 1264998"/>
              <a:gd name="connsiteX3" fmla="*/ 1263606 w 1263954"/>
              <a:gd name="connsiteY3" fmla="*/ 1263606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760173 h 1264998"/>
              <a:gd name="connsiteX3" fmla="*/ 772116 w 1263954"/>
              <a:gd name="connsiteY3" fmla="*/ 758781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760173 h 1264998"/>
              <a:gd name="connsiteX3" fmla="*/ 772116 w 1263954"/>
              <a:gd name="connsiteY3" fmla="*/ 758781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760173 h 1264998"/>
              <a:gd name="connsiteX3" fmla="*/ 772116 w 1263954"/>
              <a:gd name="connsiteY3" fmla="*/ 758781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760173 h 1264998"/>
              <a:gd name="connsiteX3" fmla="*/ 775926 w 1263954"/>
              <a:gd name="connsiteY3" fmla="*/ 758781 h 1264998"/>
              <a:gd name="connsiteX4" fmla="*/ 774226 w 1263954"/>
              <a:gd name="connsiteY4" fmla="*/ 1264998 h 1264998"/>
              <a:gd name="connsiteX5" fmla="*/ 0 w 1263954"/>
              <a:gd name="connsiteY5" fmla="*/ 1263606 h 1264998"/>
              <a:gd name="connsiteX6" fmla="*/ 0 w 1263954"/>
              <a:gd name="connsiteY6" fmla="*/ 0 h 1264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3954" h="1264998">
                <a:moveTo>
                  <a:pt x="0" y="0"/>
                </a:moveTo>
                <a:lnTo>
                  <a:pt x="1263606" y="0"/>
                </a:lnTo>
                <a:cubicBezTo>
                  <a:pt x="1263039" y="245136"/>
                  <a:pt x="1264378" y="515037"/>
                  <a:pt x="1263811" y="760173"/>
                </a:cubicBezTo>
                <a:lnTo>
                  <a:pt x="775926" y="758781"/>
                </a:lnTo>
                <a:cubicBezTo>
                  <a:pt x="776629" y="927520"/>
                  <a:pt x="773523" y="1096259"/>
                  <a:pt x="774226" y="1264998"/>
                </a:cubicBezTo>
                <a:lnTo>
                  <a:pt x="0" y="1263606"/>
                </a:lnTo>
                <a:lnTo>
                  <a:pt x="0" y="0"/>
                </a:lnTo>
                <a:close/>
              </a:path>
            </a:pathLst>
          </a:custGeom>
          <a:solidFill>
            <a:schemeClr val="tx1">
              <a:lumMod val="50000"/>
              <a:lumOff val="50000"/>
            </a:schemeClr>
          </a:solidFill>
          <a:ln w="28575">
            <a:noFill/>
          </a:ln>
        </p:spPr>
        <p:txBody>
          <a:bodyPr>
            <a:normAutofit/>
          </a:bodyPr>
          <a:lstStyle>
            <a:lvl1pPr marL="0" indent="0" algn="ctr">
              <a:buNone/>
              <a:defRPr sz="1000" b="1">
                <a:solidFill>
                  <a:schemeClr val="bg1"/>
                </a:solidFill>
              </a:defRPr>
            </a:lvl1pPr>
          </a:lstStyle>
          <a:p>
            <a:r>
              <a:rPr lang="en-US" dirty="0"/>
              <a:t>Click icon to add picture</a:t>
            </a:r>
          </a:p>
        </p:txBody>
      </p:sp>
      <p:sp>
        <p:nvSpPr>
          <p:cNvPr id="26" name="Rectangle 25">
            <a:extLst>
              <a:ext uri="{FF2B5EF4-FFF2-40B4-BE49-F238E27FC236}">
                <a16:creationId xmlns:a16="http://schemas.microsoft.com/office/drawing/2014/main" id="{3EDD0347-BE7D-FB55-57CC-B4B0FCCE72E7}"/>
              </a:ext>
              <a:ext uri="{C183D7F6-B498-43B3-948B-1728B52AA6E4}">
                <adec:decorative xmlns:adec="http://schemas.microsoft.com/office/drawing/2017/decorative" xmlns="" val="1"/>
              </a:ext>
            </a:extLst>
          </p:cNvPr>
          <p:cNvSpPr/>
          <p:nvPr userDrawn="1"/>
        </p:nvSpPr>
        <p:spPr>
          <a:xfrm>
            <a:off x="8688130" y="5006964"/>
            <a:ext cx="50292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29" name="Text Placeholder 9">
            <a:extLst>
              <a:ext uri="{FF2B5EF4-FFF2-40B4-BE49-F238E27FC236}">
                <a16:creationId xmlns:a16="http://schemas.microsoft.com/office/drawing/2014/main" id="{C83CB30F-09C6-8647-59F0-D6B0D6B293AA}"/>
              </a:ext>
            </a:extLst>
          </p:cNvPr>
          <p:cNvSpPr>
            <a:spLocks noGrp="1"/>
          </p:cNvSpPr>
          <p:nvPr>
            <p:ph type="body" sz="quarter" idx="36" hasCustomPrompt="1"/>
          </p:nvPr>
        </p:nvSpPr>
        <p:spPr>
          <a:xfrm>
            <a:off x="8660616" y="5063972"/>
            <a:ext cx="555625" cy="891602"/>
          </a:xfrm>
        </p:spPr>
        <p:txBody>
          <a:bodyPr tIns="0" rIns="0">
            <a:noAutofit/>
          </a:bodyPr>
          <a:lstStyle>
            <a:lvl1pPr marL="0" indent="0" algn="r">
              <a:lnSpc>
                <a:spcPct val="75000"/>
              </a:lnSpc>
              <a:spcBef>
                <a:spcPts val="0"/>
              </a:spcBef>
              <a:buNone/>
              <a:defRPr sz="2200" b="1" cap="all" baseline="0">
                <a:ln w="31750">
                  <a:solidFill>
                    <a:schemeClr val="bg1"/>
                  </a:solidFill>
                </a:ln>
                <a:solidFill>
                  <a:schemeClr val="bg1"/>
                </a:solidFill>
              </a:defRPr>
            </a:lvl1pPr>
          </a:lstStyle>
          <a:p>
            <a:pPr lvl="0"/>
            <a:r>
              <a:rPr lang="en-US" dirty="0" err="1"/>
              <a:t>xxxx</a:t>
            </a:r>
            <a:endParaRPr lang="en-US" dirty="0"/>
          </a:p>
        </p:txBody>
      </p:sp>
      <p:sp>
        <p:nvSpPr>
          <p:cNvPr id="18" name="Picture Placeholder 26">
            <a:extLst>
              <a:ext uri="{FF2B5EF4-FFF2-40B4-BE49-F238E27FC236}">
                <a16:creationId xmlns:a16="http://schemas.microsoft.com/office/drawing/2014/main" id="{96B6629B-A998-4E97-AF59-820607964346}"/>
              </a:ext>
            </a:extLst>
          </p:cNvPr>
          <p:cNvSpPr>
            <a:spLocks noGrp="1"/>
          </p:cNvSpPr>
          <p:nvPr>
            <p:ph type="pic" sz="quarter" idx="16"/>
          </p:nvPr>
        </p:nvSpPr>
        <p:spPr>
          <a:xfrm>
            <a:off x="9346361" y="2943224"/>
            <a:ext cx="1264489" cy="1265065"/>
          </a:xfrm>
          <a:custGeom>
            <a:avLst/>
            <a:gdLst>
              <a:gd name="connsiteX0" fmla="*/ 0 w 1263606"/>
              <a:gd name="connsiteY0" fmla="*/ 0 h 1263606"/>
              <a:gd name="connsiteX1" fmla="*/ 1263606 w 1263606"/>
              <a:gd name="connsiteY1" fmla="*/ 0 h 1263606"/>
              <a:gd name="connsiteX2" fmla="*/ 1263606 w 1263606"/>
              <a:gd name="connsiteY2" fmla="*/ 1263606 h 1263606"/>
              <a:gd name="connsiteX3" fmla="*/ 0 w 1263606"/>
              <a:gd name="connsiteY3" fmla="*/ 1263606 h 1263606"/>
              <a:gd name="connsiteX4" fmla="*/ 0 w 1263606"/>
              <a:gd name="connsiteY4" fmla="*/ 0 h 1263606"/>
              <a:gd name="connsiteX0" fmla="*/ 0 w 1263606"/>
              <a:gd name="connsiteY0" fmla="*/ 1459 h 1265065"/>
              <a:gd name="connsiteX1" fmla="*/ 748234 w 1263606"/>
              <a:gd name="connsiteY1" fmla="*/ 0 h 1265065"/>
              <a:gd name="connsiteX2" fmla="*/ 1263606 w 1263606"/>
              <a:gd name="connsiteY2" fmla="*/ 1459 h 1265065"/>
              <a:gd name="connsiteX3" fmla="*/ 1263606 w 1263606"/>
              <a:gd name="connsiteY3" fmla="*/ 1265065 h 1265065"/>
              <a:gd name="connsiteX4" fmla="*/ 0 w 1263606"/>
              <a:gd name="connsiteY4" fmla="*/ 1265065 h 1265065"/>
              <a:gd name="connsiteX5" fmla="*/ 0 w 1263606"/>
              <a:gd name="connsiteY5" fmla="*/ 1459 h 1265065"/>
              <a:gd name="connsiteX0" fmla="*/ 0 w 1264489"/>
              <a:gd name="connsiteY0" fmla="*/ 1459 h 1265065"/>
              <a:gd name="connsiteX1" fmla="*/ 748234 w 1264489"/>
              <a:gd name="connsiteY1" fmla="*/ 0 h 1265065"/>
              <a:gd name="connsiteX2" fmla="*/ 1263606 w 1264489"/>
              <a:gd name="connsiteY2" fmla="*/ 1459 h 1265065"/>
              <a:gd name="connsiteX3" fmla="*/ 1264489 w 1264489"/>
              <a:gd name="connsiteY3" fmla="*/ 78867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1263606 w 1264489"/>
              <a:gd name="connsiteY2" fmla="*/ 1459 h 1265065"/>
              <a:gd name="connsiteX3" fmla="*/ 1264489 w 1264489"/>
              <a:gd name="connsiteY3" fmla="*/ 50927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1263606 w 1264489"/>
              <a:gd name="connsiteY2" fmla="*/ 145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4489" h="1265065">
                <a:moveTo>
                  <a:pt x="0" y="1459"/>
                </a:moveTo>
                <a:lnTo>
                  <a:pt x="748234" y="0"/>
                </a:lnTo>
                <a:cubicBezTo>
                  <a:pt x="748575" y="168126"/>
                  <a:pt x="748745" y="252189"/>
                  <a:pt x="749256" y="504379"/>
                </a:cubicBezTo>
                <a:lnTo>
                  <a:pt x="1264489" y="501651"/>
                </a:lnTo>
                <a:cubicBezTo>
                  <a:pt x="1264195" y="660449"/>
                  <a:pt x="1263900" y="1106267"/>
                  <a:pt x="1263606" y="1265065"/>
                </a:cubicBezTo>
                <a:lnTo>
                  <a:pt x="0" y="1265065"/>
                </a:lnTo>
                <a:lnTo>
                  <a:pt x="0" y="1459"/>
                </a:lnTo>
                <a:close/>
              </a:path>
            </a:pathLst>
          </a:custGeom>
          <a:solidFill>
            <a:schemeClr val="tx1">
              <a:lumMod val="50000"/>
              <a:lumOff val="50000"/>
            </a:schemeClr>
          </a:solidFill>
        </p:spPr>
        <p:txBody>
          <a:bodyPr anchor="b">
            <a:normAutofit/>
          </a:bodyPr>
          <a:lstStyle>
            <a:lvl1pPr marL="0" indent="0" algn="ctr">
              <a:buNone/>
              <a:defRPr sz="1000" b="1">
                <a:solidFill>
                  <a:schemeClr val="bg1"/>
                </a:solidFill>
              </a:defRPr>
            </a:lvl1pPr>
          </a:lstStyle>
          <a:p>
            <a:r>
              <a:rPr lang="en-US" dirty="0"/>
              <a:t>Click icon to add picture</a:t>
            </a:r>
          </a:p>
        </p:txBody>
      </p:sp>
      <p:sp>
        <p:nvSpPr>
          <p:cNvPr id="23" name="Rectangle 22">
            <a:extLst>
              <a:ext uri="{FF2B5EF4-FFF2-40B4-BE49-F238E27FC236}">
                <a16:creationId xmlns:a16="http://schemas.microsoft.com/office/drawing/2014/main" id="{DAB9EFFA-45D4-CCE8-DF6C-EFCFD9C908BD}"/>
              </a:ext>
              <a:ext uri="{C183D7F6-B498-43B3-948B-1728B52AA6E4}">
                <adec:decorative xmlns:adec="http://schemas.microsoft.com/office/drawing/2017/decorative" xmlns="" val="1"/>
              </a:ext>
            </a:extLst>
          </p:cNvPr>
          <p:cNvSpPr/>
          <p:nvPr userDrawn="1"/>
        </p:nvSpPr>
        <p:spPr>
          <a:xfrm>
            <a:off x="10098431" y="2941320"/>
            <a:ext cx="512444"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24" name="Text Placeholder 9">
            <a:extLst>
              <a:ext uri="{FF2B5EF4-FFF2-40B4-BE49-F238E27FC236}">
                <a16:creationId xmlns:a16="http://schemas.microsoft.com/office/drawing/2014/main" id="{17D28D88-116D-2660-3788-028B12AE0F2C}"/>
              </a:ext>
            </a:extLst>
          </p:cNvPr>
          <p:cNvSpPr>
            <a:spLocks noGrp="1"/>
          </p:cNvSpPr>
          <p:nvPr>
            <p:ph type="body" sz="quarter" idx="34" hasCustomPrompt="1"/>
          </p:nvPr>
        </p:nvSpPr>
        <p:spPr>
          <a:xfrm>
            <a:off x="10077476" y="2958559"/>
            <a:ext cx="555625" cy="891602"/>
          </a:xfrm>
        </p:spPr>
        <p:txBody>
          <a:bodyPr tIns="0" rIns="0">
            <a:noAutofit/>
          </a:bodyPr>
          <a:lstStyle>
            <a:lvl1pPr marL="0" indent="0" algn="r">
              <a:lnSpc>
                <a:spcPct val="75000"/>
              </a:lnSpc>
              <a:spcBef>
                <a:spcPts val="0"/>
              </a:spcBef>
              <a:buNone/>
              <a:defRPr sz="2200" b="1" cap="all" baseline="0">
                <a:ln w="31750">
                  <a:solidFill>
                    <a:schemeClr val="bg1"/>
                  </a:solidFill>
                </a:ln>
                <a:solidFill>
                  <a:schemeClr val="bg1"/>
                </a:solidFill>
              </a:defRPr>
            </a:lvl1pPr>
          </a:lstStyle>
          <a:p>
            <a:pPr lvl="0"/>
            <a:r>
              <a:rPr lang="en-US" dirty="0" err="1"/>
              <a:t>xxxx</a:t>
            </a:r>
            <a:endParaRPr lang="en-US" dirty="0"/>
          </a:p>
        </p:txBody>
      </p:sp>
      <p:sp>
        <p:nvSpPr>
          <p:cNvPr id="40" name="Text Placeholder 29">
            <a:extLst>
              <a:ext uri="{FF2B5EF4-FFF2-40B4-BE49-F238E27FC236}">
                <a16:creationId xmlns:a16="http://schemas.microsoft.com/office/drawing/2014/main" id="{D181B8B5-0848-A17B-8BD4-9041A2D3C4B8}"/>
              </a:ext>
            </a:extLst>
          </p:cNvPr>
          <p:cNvSpPr>
            <a:spLocks noGrp="1"/>
          </p:cNvSpPr>
          <p:nvPr>
            <p:ph type="body" sz="quarter" idx="44" hasCustomPrompt="1"/>
          </p:nvPr>
        </p:nvSpPr>
        <p:spPr>
          <a:xfrm>
            <a:off x="9337402" y="5098637"/>
            <a:ext cx="1815775" cy="199833"/>
          </a:xfrm>
        </p:spPr>
        <p:txBody>
          <a:bodyPr lIns="0" tIns="0" rIns="0" bIns="0" anchor="t">
            <a:noAutofit/>
          </a:bodyPr>
          <a:lstStyle>
            <a:lvl1pPr marL="0" indent="0" algn="l">
              <a:lnSpc>
                <a:spcPct val="100000"/>
              </a:lnSpc>
              <a:spcBef>
                <a:spcPts val="0"/>
              </a:spcBef>
              <a:buNone/>
              <a:defRPr sz="1200" b="1" cap="all" baseline="0">
                <a:solidFill>
                  <a:schemeClr val="accent1"/>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41" name="Text Placeholder 29">
            <a:extLst>
              <a:ext uri="{FF2B5EF4-FFF2-40B4-BE49-F238E27FC236}">
                <a16:creationId xmlns:a16="http://schemas.microsoft.com/office/drawing/2014/main" id="{BFEAF6A5-71C1-3E2F-0727-EC0A52757CDB}"/>
              </a:ext>
            </a:extLst>
          </p:cNvPr>
          <p:cNvSpPr>
            <a:spLocks noGrp="1"/>
          </p:cNvSpPr>
          <p:nvPr>
            <p:ph type="body" sz="quarter" idx="45" hasCustomPrompt="1"/>
          </p:nvPr>
        </p:nvSpPr>
        <p:spPr>
          <a:xfrm>
            <a:off x="9337402" y="5389431"/>
            <a:ext cx="1815775" cy="891602"/>
          </a:xfrm>
        </p:spPr>
        <p:txBody>
          <a:bodyPr lIns="0" tIns="0" rIns="0" anchor="t">
            <a:noAutofit/>
          </a:bodyPr>
          <a:lstStyle>
            <a:lvl1pPr marL="0" indent="0" algn="l">
              <a:lnSpc>
                <a:spcPct val="100000"/>
              </a:lnSpc>
              <a:spcBef>
                <a:spcPts val="0"/>
              </a:spcBef>
              <a:buNone/>
              <a:defRPr sz="11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42" name="Text Placeholder 29">
            <a:extLst>
              <a:ext uri="{FF2B5EF4-FFF2-40B4-BE49-F238E27FC236}">
                <a16:creationId xmlns:a16="http://schemas.microsoft.com/office/drawing/2014/main" id="{0DC15229-656A-E08C-C8A9-31E379B2A69D}"/>
              </a:ext>
            </a:extLst>
          </p:cNvPr>
          <p:cNvSpPr>
            <a:spLocks noGrp="1"/>
          </p:cNvSpPr>
          <p:nvPr>
            <p:ph type="body" sz="quarter" idx="46" hasCustomPrompt="1"/>
          </p:nvPr>
        </p:nvSpPr>
        <p:spPr>
          <a:xfrm>
            <a:off x="10756681" y="2931160"/>
            <a:ext cx="1264489" cy="199833"/>
          </a:xfrm>
        </p:spPr>
        <p:txBody>
          <a:bodyPr lIns="0" tIns="0" rIns="0" bIns="0" anchor="t">
            <a:noAutofit/>
          </a:bodyPr>
          <a:lstStyle>
            <a:lvl1pPr marL="0" indent="0" algn="l">
              <a:lnSpc>
                <a:spcPct val="100000"/>
              </a:lnSpc>
              <a:spcBef>
                <a:spcPts val="0"/>
              </a:spcBef>
              <a:buNone/>
              <a:defRPr sz="1200" b="1" cap="all" baseline="0">
                <a:solidFill>
                  <a:schemeClr val="accent1"/>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add text</a:t>
            </a:r>
          </a:p>
        </p:txBody>
      </p:sp>
      <p:sp>
        <p:nvSpPr>
          <p:cNvPr id="43" name="Text Placeholder 29">
            <a:extLst>
              <a:ext uri="{FF2B5EF4-FFF2-40B4-BE49-F238E27FC236}">
                <a16:creationId xmlns:a16="http://schemas.microsoft.com/office/drawing/2014/main" id="{E4BCDCAD-B923-143F-8287-866CF62CAB25}"/>
              </a:ext>
            </a:extLst>
          </p:cNvPr>
          <p:cNvSpPr>
            <a:spLocks noGrp="1"/>
          </p:cNvSpPr>
          <p:nvPr>
            <p:ph type="body" sz="quarter" idx="47" hasCustomPrompt="1"/>
          </p:nvPr>
        </p:nvSpPr>
        <p:spPr>
          <a:xfrm>
            <a:off x="10756681" y="3221954"/>
            <a:ext cx="1264489" cy="891602"/>
          </a:xfrm>
        </p:spPr>
        <p:txBody>
          <a:bodyPr lIns="0" tIns="0" rIns="0" anchor="t">
            <a:noAutofit/>
          </a:bodyPr>
          <a:lstStyle>
            <a:lvl1pPr marL="0" indent="0" algn="l">
              <a:lnSpc>
                <a:spcPct val="100000"/>
              </a:lnSpc>
              <a:spcBef>
                <a:spcPts val="0"/>
              </a:spcBef>
              <a:buNone/>
              <a:defRPr sz="11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Tree>
    <p:extLst>
      <p:ext uri="{BB962C8B-B14F-4D97-AF65-F5344CB8AC3E}">
        <p14:creationId xmlns:p14="http://schemas.microsoft.com/office/powerpoint/2010/main" val="1925096726"/>
      </p:ext>
    </p:extLst>
  </p:cSld>
  <p:clrMapOvr>
    <a:masterClrMapping/>
  </p:clrMapOvr>
  <p:extLst>
    <p:ext uri="{DCECCB84-F9BA-43D5-87BE-67443E8EF086}">
      <p15:sldGuideLst xmlns:p15="http://schemas.microsoft.com/office/powerpoint/2012/main">
        <p15:guide id="1" pos="1920">
          <p15:clr>
            <a:srgbClr val="FBAE40"/>
          </p15:clr>
        </p15:guide>
        <p15:guide id="2" pos="3840">
          <p15:clr>
            <a:srgbClr val="FBAE40"/>
          </p15:clr>
        </p15:guide>
        <p15:guide id="3" pos="5784" userDrawn="1">
          <p15:clr>
            <a:srgbClr val="FBAE40"/>
          </p15:clr>
        </p15:guide>
        <p15:guide id="4" pos="3984">
          <p15:clr>
            <a:srgbClr val="5ACBF0"/>
          </p15:clr>
        </p15:guide>
        <p15:guide id="5" pos="3696">
          <p15:clr>
            <a:srgbClr val="5ACBF0"/>
          </p15:clr>
        </p15:guide>
        <p15:guide id="6" pos="2064">
          <p15:clr>
            <a:srgbClr val="5ACBF0"/>
          </p15:clr>
        </p15:guide>
        <p15:guide id="7" pos="1776">
          <p15:clr>
            <a:srgbClr val="5ACBF0"/>
          </p15:clr>
        </p15:guide>
        <p15:guide id="8" pos="5616">
          <p15:clr>
            <a:srgbClr val="5ACBF0"/>
          </p15:clr>
        </p15:guide>
        <p15:guide id="9" pos="5904">
          <p15:clr>
            <a:srgbClr val="5ACBF0"/>
          </p15:clr>
        </p15:guide>
        <p15:guide id="10" pos="144">
          <p15:clr>
            <a:srgbClr val="5ACBF0"/>
          </p15:clr>
        </p15:guide>
        <p15:guide id="11" orient="horz" pos="4176">
          <p15:clr>
            <a:srgbClr val="5ACBF0"/>
          </p15:clr>
        </p15:guide>
        <p15:guide id="12" pos="7536">
          <p15:clr>
            <a:srgbClr val="5ACBF0"/>
          </p15:clr>
        </p15:guide>
        <p15:guide id="13" orient="horz" pos="144">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6974F-00CB-42EC-BC7B-353EF178700A}"/>
              </a:ext>
            </a:extLst>
          </p:cNvPr>
          <p:cNvSpPr>
            <a:spLocks noGrp="1"/>
          </p:cNvSpPr>
          <p:nvPr>
            <p:ph type="title" hasCustomPrompt="1"/>
          </p:nvPr>
        </p:nvSpPr>
        <p:spPr>
          <a:xfrm>
            <a:off x="230124" y="19050"/>
            <a:ext cx="11731752" cy="960120"/>
          </a:xfrm>
        </p:spPr>
        <p:txBody>
          <a:bodyPr anchor="b"/>
          <a:lstStyle>
            <a:lvl1pPr>
              <a:defRPr cap="all" baseline="0"/>
            </a:lvl1pPr>
          </a:lstStyle>
          <a:p>
            <a:r>
              <a:rPr lang="en-US" dirty="0"/>
              <a:t>Click to add title</a:t>
            </a:r>
          </a:p>
        </p:txBody>
      </p:sp>
      <p:sp>
        <p:nvSpPr>
          <p:cNvPr id="37" name="Text Placeholder 29">
            <a:extLst>
              <a:ext uri="{FF2B5EF4-FFF2-40B4-BE49-F238E27FC236}">
                <a16:creationId xmlns:a16="http://schemas.microsoft.com/office/drawing/2014/main" id="{F2CA399E-F3FC-9D5D-54EC-6097F560304D}"/>
              </a:ext>
            </a:extLst>
          </p:cNvPr>
          <p:cNvSpPr>
            <a:spLocks noGrp="1"/>
          </p:cNvSpPr>
          <p:nvPr>
            <p:ph type="body" sz="quarter" idx="45" hasCustomPrompt="1"/>
          </p:nvPr>
        </p:nvSpPr>
        <p:spPr>
          <a:xfrm>
            <a:off x="1434514" y="1702626"/>
            <a:ext cx="1631266" cy="199833"/>
          </a:xfrm>
        </p:spPr>
        <p:txBody>
          <a:bodyPr lIns="0" tIns="0" rIns="0" bIns="0" anchor="t">
            <a:noAutofit/>
          </a:bodyPr>
          <a:lstStyle>
            <a:lvl1pPr marL="0" indent="0" algn="r">
              <a:lnSpc>
                <a:spcPct val="100000"/>
              </a:lnSpc>
              <a:spcBef>
                <a:spcPts val="0"/>
              </a:spcBef>
              <a:buNone/>
              <a:defRPr sz="1200" b="1" cap="all" baseline="0">
                <a:solidFill>
                  <a:schemeClr val="accent3"/>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38" name="Text Placeholder 29">
            <a:extLst>
              <a:ext uri="{FF2B5EF4-FFF2-40B4-BE49-F238E27FC236}">
                <a16:creationId xmlns:a16="http://schemas.microsoft.com/office/drawing/2014/main" id="{053EDF29-E5E0-5D85-FA67-E90934C17D14}"/>
              </a:ext>
            </a:extLst>
          </p:cNvPr>
          <p:cNvSpPr>
            <a:spLocks noGrp="1"/>
          </p:cNvSpPr>
          <p:nvPr>
            <p:ph type="body" sz="quarter" idx="24" hasCustomPrompt="1"/>
          </p:nvPr>
        </p:nvSpPr>
        <p:spPr>
          <a:xfrm>
            <a:off x="1434514" y="1917220"/>
            <a:ext cx="1631266" cy="816261"/>
          </a:xfrm>
        </p:spPr>
        <p:txBody>
          <a:bodyPr lIns="0" tIns="0" rIns="0" anchor="t">
            <a:noAutofit/>
          </a:bodyPr>
          <a:lstStyle>
            <a:lvl1pPr marL="0" indent="0" algn="r">
              <a:lnSpc>
                <a:spcPct val="100000"/>
              </a:lnSpc>
              <a:spcBef>
                <a:spcPts val="0"/>
              </a:spcBef>
              <a:buNone/>
              <a:defRPr sz="11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39" name="Text Placeholder 29">
            <a:extLst>
              <a:ext uri="{FF2B5EF4-FFF2-40B4-BE49-F238E27FC236}">
                <a16:creationId xmlns:a16="http://schemas.microsoft.com/office/drawing/2014/main" id="{5DE8CFDB-C343-BBF5-6954-B3C0C1234C6D}"/>
              </a:ext>
            </a:extLst>
          </p:cNvPr>
          <p:cNvSpPr>
            <a:spLocks noGrp="1"/>
          </p:cNvSpPr>
          <p:nvPr>
            <p:ph type="body" sz="quarter" idx="46" hasCustomPrompt="1"/>
          </p:nvPr>
        </p:nvSpPr>
        <p:spPr>
          <a:xfrm>
            <a:off x="50723" y="2879788"/>
            <a:ext cx="1899225" cy="199833"/>
          </a:xfrm>
        </p:spPr>
        <p:txBody>
          <a:bodyPr lIns="0" tIns="0" rIns="0" bIns="0" anchor="t">
            <a:noAutofit/>
          </a:bodyPr>
          <a:lstStyle>
            <a:lvl1pPr marL="0" indent="0" algn="r">
              <a:lnSpc>
                <a:spcPct val="100000"/>
              </a:lnSpc>
              <a:spcBef>
                <a:spcPts val="0"/>
              </a:spcBef>
              <a:buNone/>
              <a:defRPr sz="1200" b="1" cap="all" baseline="0">
                <a:solidFill>
                  <a:schemeClr val="accent3"/>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40" name="Text Placeholder 29">
            <a:extLst>
              <a:ext uri="{FF2B5EF4-FFF2-40B4-BE49-F238E27FC236}">
                <a16:creationId xmlns:a16="http://schemas.microsoft.com/office/drawing/2014/main" id="{A6C58B81-BC0F-2219-1487-F521340FABD1}"/>
              </a:ext>
            </a:extLst>
          </p:cNvPr>
          <p:cNvSpPr>
            <a:spLocks noGrp="1"/>
          </p:cNvSpPr>
          <p:nvPr>
            <p:ph type="body" sz="quarter" idx="47" hasCustomPrompt="1"/>
          </p:nvPr>
        </p:nvSpPr>
        <p:spPr>
          <a:xfrm>
            <a:off x="50723" y="3079142"/>
            <a:ext cx="1899225" cy="816261"/>
          </a:xfrm>
        </p:spPr>
        <p:txBody>
          <a:bodyPr lIns="0" tIns="0" rIns="0" anchor="t">
            <a:noAutofit/>
          </a:bodyPr>
          <a:lstStyle>
            <a:lvl1pPr marL="0" indent="0" algn="r">
              <a:lnSpc>
                <a:spcPct val="100000"/>
              </a:lnSpc>
              <a:spcBef>
                <a:spcPts val="0"/>
              </a:spcBef>
              <a:buNone/>
              <a:defRPr sz="11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5" name="Picture Placeholder 4">
            <a:extLst>
              <a:ext uri="{FF2B5EF4-FFF2-40B4-BE49-F238E27FC236}">
                <a16:creationId xmlns:a16="http://schemas.microsoft.com/office/drawing/2014/main" id="{A059CE16-1197-7AC0-0667-F86921AC51D6}"/>
              </a:ext>
            </a:extLst>
          </p:cNvPr>
          <p:cNvSpPr>
            <a:spLocks noGrp="1"/>
          </p:cNvSpPr>
          <p:nvPr>
            <p:ph type="pic" sz="quarter" idx="31"/>
          </p:nvPr>
        </p:nvSpPr>
        <p:spPr>
          <a:xfrm>
            <a:off x="2061551" y="2902648"/>
            <a:ext cx="1097280" cy="1097280"/>
          </a:xfrm>
          <a:custGeom>
            <a:avLst/>
            <a:gdLst>
              <a:gd name="connsiteX0" fmla="*/ 680210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663088 h 1871210"/>
              <a:gd name="connsiteX5" fmla="*/ 680210 w 1871210"/>
              <a:gd name="connsiteY5" fmla="*/ 663088 h 1871210"/>
              <a:gd name="connsiteX0" fmla="*/ 680210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680210 w 1871210"/>
              <a:gd name="connsiteY5" fmla="*/ 663088 h 1871210"/>
              <a:gd name="connsiteX6" fmla="*/ 680210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680210 w 1871210"/>
              <a:gd name="connsiteY5" fmla="*/ 663088 h 1871210"/>
              <a:gd name="connsiteX6" fmla="*/ 357124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370585 w 1871210"/>
              <a:gd name="connsiteY5" fmla="*/ 366926 h 1871210"/>
              <a:gd name="connsiteX6" fmla="*/ 357124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363106 w 1871210"/>
              <a:gd name="connsiteY5" fmla="*/ 361317 h 1871210"/>
              <a:gd name="connsiteX6" fmla="*/ 357124 w 1871210"/>
              <a:gd name="connsiteY6" fmla="*/ 0 h 1871210"/>
              <a:gd name="connsiteX0" fmla="*/ 360863 w 1874949"/>
              <a:gd name="connsiteY0" fmla="*/ 0 h 1871210"/>
              <a:gd name="connsiteX1" fmla="*/ 1874949 w 1874949"/>
              <a:gd name="connsiteY1" fmla="*/ 0 h 1871210"/>
              <a:gd name="connsiteX2" fmla="*/ 1874949 w 1874949"/>
              <a:gd name="connsiteY2" fmla="*/ 1871210 h 1871210"/>
              <a:gd name="connsiteX3" fmla="*/ 3739 w 1874949"/>
              <a:gd name="connsiteY3" fmla="*/ 1871210 h 1871210"/>
              <a:gd name="connsiteX4" fmla="*/ 0 w 1874949"/>
              <a:gd name="connsiteY4" fmla="*/ 360195 h 1871210"/>
              <a:gd name="connsiteX5" fmla="*/ 366845 w 1874949"/>
              <a:gd name="connsiteY5" fmla="*/ 361317 h 1871210"/>
              <a:gd name="connsiteX6" fmla="*/ 360863 w 1874949"/>
              <a:gd name="connsiteY6" fmla="*/ 0 h 1871210"/>
              <a:gd name="connsiteX0" fmla="*/ 366472 w 1874949"/>
              <a:gd name="connsiteY0" fmla="*/ 0 h 1871210"/>
              <a:gd name="connsiteX1" fmla="*/ 1874949 w 1874949"/>
              <a:gd name="connsiteY1" fmla="*/ 0 h 1871210"/>
              <a:gd name="connsiteX2" fmla="*/ 1874949 w 1874949"/>
              <a:gd name="connsiteY2" fmla="*/ 1871210 h 1871210"/>
              <a:gd name="connsiteX3" fmla="*/ 3739 w 1874949"/>
              <a:gd name="connsiteY3" fmla="*/ 1871210 h 1871210"/>
              <a:gd name="connsiteX4" fmla="*/ 0 w 1874949"/>
              <a:gd name="connsiteY4" fmla="*/ 360195 h 1871210"/>
              <a:gd name="connsiteX5" fmla="*/ 366845 w 1874949"/>
              <a:gd name="connsiteY5" fmla="*/ 361317 h 1871210"/>
              <a:gd name="connsiteX6" fmla="*/ 366472 w 1874949"/>
              <a:gd name="connsiteY6" fmla="*/ 0 h 1871210"/>
              <a:gd name="connsiteX0" fmla="*/ 366472 w 1874949"/>
              <a:gd name="connsiteY0" fmla="*/ 0 h 1871210"/>
              <a:gd name="connsiteX1" fmla="*/ 1874949 w 1874949"/>
              <a:gd name="connsiteY1" fmla="*/ 0 h 1871210"/>
              <a:gd name="connsiteX2" fmla="*/ 1874949 w 1874949"/>
              <a:gd name="connsiteY2" fmla="*/ 1871210 h 1871210"/>
              <a:gd name="connsiteX3" fmla="*/ 3739 w 1874949"/>
              <a:gd name="connsiteY3" fmla="*/ 1871210 h 1871210"/>
              <a:gd name="connsiteX4" fmla="*/ 0 w 1874949"/>
              <a:gd name="connsiteY4" fmla="*/ 360195 h 1871210"/>
              <a:gd name="connsiteX5" fmla="*/ 729154 w 1874949"/>
              <a:gd name="connsiteY5" fmla="*/ 745502 h 1871210"/>
              <a:gd name="connsiteX6" fmla="*/ 366472 w 1874949"/>
              <a:gd name="connsiteY6" fmla="*/ 0 h 1871210"/>
              <a:gd name="connsiteX0" fmla="*/ 363089 w 1871566"/>
              <a:gd name="connsiteY0" fmla="*/ 0 h 1871210"/>
              <a:gd name="connsiteX1" fmla="*/ 1871566 w 1871566"/>
              <a:gd name="connsiteY1" fmla="*/ 0 h 1871210"/>
              <a:gd name="connsiteX2" fmla="*/ 1871566 w 1871566"/>
              <a:gd name="connsiteY2" fmla="*/ 1871210 h 1871210"/>
              <a:gd name="connsiteX3" fmla="*/ 356 w 1871566"/>
              <a:gd name="connsiteY3" fmla="*/ 1871210 h 1871210"/>
              <a:gd name="connsiteX4" fmla="*/ 391 w 1871566"/>
              <a:gd name="connsiteY4" fmla="*/ 744381 h 1871210"/>
              <a:gd name="connsiteX5" fmla="*/ 725771 w 1871566"/>
              <a:gd name="connsiteY5" fmla="*/ 745502 h 1871210"/>
              <a:gd name="connsiteX6" fmla="*/ 363089 w 1871566"/>
              <a:gd name="connsiteY6" fmla="*/ 0 h 1871210"/>
              <a:gd name="connsiteX0" fmla="*/ 717850 w 1871566"/>
              <a:gd name="connsiteY0" fmla="*/ 0 h 1874977"/>
              <a:gd name="connsiteX1" fmla="*/ 1871566 w 1871566"/>
              <a:gd name="connsiteY1" fmla="*/ 3767 h 1874977"/>
              <a:gd name="connsiteX2" fmla="*/ 1871566 w 1871566"/>
              <a:gd name="connsiteY2" fmla="*/ 1874977 h 1874977"/>
              <a:gd name="connsiteX3" fmla="*/ 356 w 1871566"/>
              <a:gd name="connsiteY3" fmla="*/ 1874977 h 1874977"/>
              <a:gd name="connsiteX4" fmla="*/ 391 w 1871566"/>
              <a:gd name="connsiteY4" fmla="*/ 748148 h 1874977"/>
              <a:gd name="connsiteX5" fmla="*/ 725771 w 1871566"/>
              <a:gd name="connsiteY5" fmla="*/ 749269 h 1874977"/>
              <a:gd name="connsiteX6" fmla="*/ 717850 w 1871566"/>
              <a:gd name="connsiteY6" fmla="*/ 0 h 1874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1566" h="1874977">
                <a:moveTo>
                  <a:pt x="717850" y="0"/>
                </a:moveTo>
                <a:lnTo>
                  <a:pt x="1871566" y="3767"/>
                </a:lnTo>
                <a:lnTo>
                  <a:pt x="1871566" y="1874977"/>
                </a:lnTo>
                <a:lnTo>
                  <a:pt x="356" y="1874977"/>
                </a:lnTo>
                <a:cubicBezTo>
                  <a:pt x="-890" y="1371305"/>
                  <a:pt x="1637" y="1251820"/>
                  <a:pt x="391" y="748148"/>
                </a:cubicBezTo>
                <a:lnTo>
                  <a:pt x="725771" y="749269"/>
                </a:lnTo>
                <a:cubicBezTo>
                  <a:pt x="725647" y="628830"/>
                  <a:pt x="717974" y="120439"/>
                  <a:pt x="717850" y="0"/>
                </a:cubicBezTo>
                <a:close/>
              </a:path>
            </a:pathLst>
          </a:custGeom>
          <a:solidFill>
            <a:schemeClr val="tx1">
              <a:lumMod val="50000"/>
              <a:lumOff val="50000"/>
            </a:schemeClr>
          </a:solidFill>
          <a:ln w="0">
            <a:noFill/>
          </a:ln>
        </p:spPr>
        <p:txBody>
          <a:bodyPr wrap="square" anchor="b">
            <a:noAutofit/>
          </a:bodyPr>
          <a:lstStyle>
            <a:lvl1pPr marL="0" indent="0" algn="ctr">
              <a:buNone/>
              <a:defRPr sz="1000" b="1">
                <a:solidFill>
                  <a:schemeClr val="bg1"/>
                </a:solidFill>
              </a:defRPr>
            </a:lvl1pPr>
          </a:lstStyle>
          <a:p>
            <a:r>
              <a:rPr lang="en-US" dirty="0"/>
              <a:t>Click icon to add picture</a:t>
            </a:r>
          </a:p>
        </p:txBody>
      </p:sp>
      <p:sp>
        <p:nvSpPr>
          <p:cNvPr id="6" name="Rectangle 5">
            <a:extLst>
              <a:ext uri="{FF2B5EF4-FFF2-40B4-BE49-F238E27FC236}">
                <a16:creationId xmlns:a16="http://schemas.microsoft.com/office/drawing/2014/main" id="{B04E868C-DEA1-4454-46D8-AB7184D7205E}"/>
              </a:ext>
              <a:ext uri="{C183D7F6-B498-43B3-948B-1728B52AA6E4}">
                <adec:decorative xmlns:adec="http://schemas.microsoft.com/office/drawing/2017/decorative" xmlns="" val="1"/>
              </a:ext>
            </a:extLst>
          </p:cNvPr>
          <p:cNvSpPr/>
          <p:nvPr userDrawn="1"/>
        </p:nvSpPr>
        <p:spPr>
          <a:xfrm>
            <a:off x="2061933" y="2905505"/>
            <a:ext cx="438912" cy="438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7" name="Text Placeholder 9">
            <a:extLst>
              <a:ext uri="{FF2B5EF4-FFF2-40B4-BE49-F238E27FC236}">
                <a16:creationId xmlns:a16="http://schemas.microsoft.com/office/drawing/2014/main" id="{BB73693A-CEC0-B604-5E5B-0D615F41062C}"/>
              </a:ext>
            </a:extLst>
          </p:cNvPr>
          <p:cNvSpPr>
            <a:spLocks noGrp="1"/>
          </p:cNvSpPr>
          <p:nvPr>
            <p:ph type="body" sz="quarter" idx="32" hasCustomPrompt="1"/>
          </p:nvPr>
        </p:nvSpPr>
        <p:spPr>
          <a:xfrm>
            <a:off x="2061551" y="2917888"/>
            <a:ext cx="472250" cy="595696"/>
          </a:xfrm>
        </p:spPr>
        <p:txBody>
          <a:bodyPr tIns="0" rIns="0">
            <a:noAutofit/>
          </a:bodyPr>
          <a:lstStyle>
            <a:lvl1pPr marL="0" indent="0" algn="r">
              <a:lnSpc>
                <a:spcPct val="75000"/>
              </a:lnSpc>
              <a:spcBef>
                <a:spcPts val="0"/>
              </a:spcBef>
              <a:buNone/>
              <a:defRPr sz="2000" b="1" cap="all" baseline="0">
                <a:ln w="31750">
                  <a:solidFill>
                    <a:schemeClr val="bg1"/>
                  </a:solidFill>
                </a:ln>
                <a:solidFill>
                  <a:schemeClr val="bg1"/>
                </a:solidFill>
              </a:defRPr>
            </a:lvl1pPr>
          </a:lstStyle>
          <a:p>
            <a:pPr lvl="0"/>
            <a:r>
              <a:rPr lang="en-US" dirty="0" err="1"/>
              <a:t>xxxx</a:t>
            </a:r>
            <a:endParaRPr lang="en-US" dirty="0"/>
          </a:p>
        </p:txBody>
      </p:sp>
      <p:sp>
        <p:nvSpPr>
          <p:cNvPr id="12" name="Picture Placeholder 11">
            <a:extLst>
              <a:ext uri="{FF2B5EF4-FFF2-40B4-BE49-F238E27FC236}">
                <a16:creationId xmlns:a16="http://schemas.microsoft.com/office/drawing/2014/main" id="{A19BA8EA-A8D5-6187-8BC5-C72EBB934A16}"/>
              </a:ext>
            </a:extLst>
          </p:cNvPr>
          <p:cNvSpPr>
            <a:spLocks noGrp="1"/>
          </p:cNvSpPr>
          <p:nvPr>
            <p:ph type="pic" sz="quarter" idx="19"/>
          </p:nvPr>
        </p:nvSpPr>
        <p:spPr>
          <a:xfrm>
            <a:off x="3228154" y="1725658"/>
            <a:ext cx="2284741" cy="2275966"/>
          </a:xfrm>
          <a:custGeom>
            <a:avLst/>
            <a:gdLst>
              <a:gd name="connsiteX0" fmla="*/ 680210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663088 h 1871210"/>
              <a:gd name="connsiteX5" fmla="*/ 680210 w 1871210"/>
              <a:gd name="connsiteY5" fmla="*/ 663088 h 1871210"/>
              <a:gd name="connsiteX0" fmla="*/ 680210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680210 w 1871210"/>
              <a:gd name="connsiteY5" fmla="*/ 663088 h 1871210"/>
              <a:gd name="connsiteX6" fmla="*/ 680210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680210 w 1871210"/>
              <a:gd name="connsiteY5" fmla="*/ 663088 h 1871210"/>
              <a:gd name="connsiteX6" fmla="*/ 357124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370585 w 1871210"/>
              <a:gd name="connsiteY5" fmla="*/ 366926 h 1871210"/>
              <a:gd name="connsiteX6" fmla="*/ 357124 w 1871210"/>
              <a:gd name="connsiteY6" fmla="*/ 0 h 1871210"/>
              <a:gd name="connsiteX0" fmla="*/ 357124 w 1871210"/>
              <a:gd name="connsiteY0" fmla="*/ 0 h 1871210"/>
              <a:gd name="connsiteX1" fmla="*/ 1871210 w 1871210"/>
              <a:gd name="connsiteY1" fmla="*/ 0 h 1871210"/>
              <a:gd name="connsiteX2" fmla="*/ 1871210 w 1871210"/>
              <a:gd name="connsiteY2" fmla="*/ 1871210 h 1871210"/>
              <a:gd name="connsiteX3" fmla="*/ 0 w 1871210"/>
              <a:gd name="connsiteY3" fmla="*/ 1871210 h 1871210"/>
              <a:gd name="connsiteX4" fmla="*/ 0 w 1871210"/>
              <a:gd name="connsiteY4" fmla="*/ 348976 h 1871210"/>
              <a:gd name="connsiteX5" fmla="*/ 363106 w 1871210"/>
              <a:gd name="connsiteY5" fmla="*/ 361317 h 1871210"/>
              <a:gd name="connsiteX6" fmla="*/ 357124 w 1871210"/>
              <a:gd name="connsiteY6" fmla="*/ 0 h 1871210"/>
              <a:gd name="connsiteX0" fmla="*/ 360863 w 1874949"/>
              <a:gd name="connsiteY0" fmla="*/ 0 h 1871210"/>
              <a:gd name="connsiteX1" fmla="*/ 1874949 w 1874949"/>
              <a:gd name="connsiteY1" fmla="*/ 0 h 1871210"/>
              <a:gd name="connsiteX2" fmla="*/ 1874949 w 1874949"/>
              <a:gd name="connsiteY2" fmla="*/ 1871210 h 1871210"/>
              <a:gd name="connsiteX3" fmla="*/ 3739 w 1874949"/>
              <a:gd name="connsiteY3" fmla="*/ 1871210 h 1871210"/>
              <a:gd name="connsiteX4" fmla="*/ 0 w 1874949"/>
              <a:gd name="connsiteY4" fmla="*/ 360195 h 1871210"/>
              <a:gd name="connsiteX5" fmla="*/ 366845 w 1874949"/>
              <a:gd name="connsiteY5" fmla="*/ 361317 h 1871210"/>
              <a:gd name="connsiteX6" fmla="*/ 360863 w 1874949"/>
              <a:gd name="connsiteY6" fmla="*/ 0 h 1871210"/>
              <a:gd name="connsiteX0" fmla="*/ 366472 w 1874949"/>
              <a:gd name="connsiteY0" fmla="*/ 0 h 1871210"/>
              <a:gd name="connsiteX1" fmla="*/ 1874949 w 1874949"/>
              <a:gd name="connsiteY1" fmla="*/ 0 h 1871210"/>
              <a:gd name="connsiteX2" fmla="*/ 1874949 w 1874949"/>
              <a:gd name="connsiteY2" fmla="*/ 1871210 h 1871210"/>
              <a:gd name="connsiteX3" fmla="*/ 3739 w 1874949"/>
              <a:gd name="connsiteY3" fmla="*/ 1871210 h 1871210"/>
              <a:gd name="connsiteX4" fmla="*/ 0 w 1874949"/>
              <a:gd name="connsiteY4" fmla="*/ 360195 h 1871210"/>
              <a:gd name="connsiteX5" fmla="*/ 366845 w 1874949"/>
              <a:gd name="connsiteY5" fmla="*/ 361317 h 1871210"/>
              <a:gd name="connsiteX6" fmla="*/ 366472 w 1874949"/>
              <a:gd name="connsiteY6" fmla="*/ 0 h 1871210"/>
              <a:gd name="connsiteX0" fmla="*/ 366472 w 1874949"/>
              <a:gd name="connsiteY0" fmla="*/ 0 h 1871210"/>
              <a:gd name="connsiteX1" fmla="*/ 1874949 w 1874949"/>
              <a:gd name="connsiteY1" fmla="*/ 0 h 1871210"/>
              <a:gd name="connsiteX2" fmla="*/ 1874949 w 1874949"/>
              <a:gd name="connsiteY2" fmla="*/ 1871210 h 1871210"/>
              <a:gd name="connsiteX3" fmla="*/ 1413641 w 1874949"/>
              <a:gd name="connsiteY3" fmla="*/ 1868980 h 1871210"/>
              <a:gd name="connsiteX4" fmla="*/ 3739 w 1874949"/>
              <a:gd name="connsiteY4" fmla="*/ 1871210 h 1871210"/>
              <a:gd name="connsiteX5" fmla="*/ 0 w 1874949"/>
              <a:gd name="connsiteY5" fmla="*/ 360195 h 1871210"/>
              <a:gd name="connsiteX6" fmla="*/ 366845 w 1874949"/>
              <a:gd name="connsiteY6" fmla="*/ 361317 h 1871210"/>
              <a:gd name="connsiteX7" fmla="*/ 366472 w 1874949"/>
              <a:gd name="connsiteY7" fmla="*/ 0 h 1871210"/>
              <a:gd name="connsiteX0" fmla="*/ 366472 w 1874949"/>
              <a:gd name="connsiteY0" fmla="*/ 0 h 1871210"/>
              <a:gd name="connsiteX1" fmla="*/ 1874949 w 1874949"/>
              <a:gd name="connsiteY1" fmla="*/ 0 h 1871210"/>
              <a:gd name="connsiteX2" fmla="*/ 1873591 w 1874949"/>
              <a:gd name="connsiteY2" fmla="*/ 939732 h 1871210"/>
              <a:gd name="connsiteX3" fmla="*/ 1874949 w 1874949"/>
              <a:gd name="connsiteY3" fmla="*/ 1871210 h 1871210"/>
              <a:gd name="connsiteX4" fmla="*/ 1413641 w 1874949"/>
              <a:gd name="connsiteY4" fmla="*/ 1868980 h 1871210"/>
              <a:gd name="connsiteX5" fmla="*/ 3739 w 1874949"/>
              <a:gd name="connsiteY5" fmla="*/ 1871210 h 1871210"/>
              <a:gd name="connsiteX6" fmla="*/ 0 w 1874949"/>
              <a:gd name="connsiteY6" fmla="*/ 360195 h 1871210"/>
              <a:gd name="connsiteX7" fmla="*/ 366845 w 1874949"/>
              <a:gd name="connsiteY7" fmla="*/ 361317 h 1871210"/>
              <a:gd name="connsiteX8" fmla="*/ 366472 w 1874949"/>
              <a:gd name="connsiteY8" fmla="*/ 0 h 1871210"/>
              <a:gd name="connsiteX0" fmla="*/ 366472 w 1874949"/>
              <a:gd name="connsiteY0" fmla="*/ 0 h 1871210"/>
              <a:gd name="connsiteX1" fmla="*/ 1874949 w 1874949"/>
              <a:gd name="connsiteY1" fmla="*/ 0 h 1871210"/>
              <a:gd name="connsiteX2" fmla="*/ 1873591 w 1874949"/>
              <a:gd name="connsiteY2" fmla="*/ 939732 h 1871210"/>
              <a:gd name="connsiteX3" fmla="*/ 1874949 w 1874949"/>
              <a:gd name="connsiteY3" fmla="*/ 1871210 h 1871210"/>
              <a:gd name="connsiteX4" fmla="*/ 1413641 w 1874949"/>
              <a:gd name="connsiteY4" fmla="*/ 1870850 h 1871210"/>
              <a:gd name="connsiteX5" fmla="*/ 3739 w 1874949"/>
              <a:gd name="connsiteY5" fmla="*/ 1871210 h 1871210"/>
              <a:gd name="connsiteX6" fmla="*/ 0 w 1874949"/>
              <a:gd name="connsiteY6" fmla="*/ 360195 h 1871210"/>
              <a:gd name="connsiteX7" fmla="*/ 366845 w 1874949"/>
              <a:gd name="connsiteY7" fmla="*/ 361317 h 1871210"/>
              <a:gd name="connsiteX8" fmla="*/ 366472 w 1874949"/>
              <a:gd name="connsiteY8" fmla="*/ 0 h 1871210"/>
              <a:gd name="connsiteX0" fmla="*/ 366472 w 1874949"/>
              <a:gd name="connsiteY0" fmla="*/ 0 h 1871210"/>
              <a:gd name="connsiteX1" fmla="*/ 1874949 w 1874949"/>
              <a:gd name="connsiteY1" fmla="*/ 0 h 1871210"/>
              <a:gd name="connsiteX2" fmla="*/ 1873591 w 1874949"/>
              <a:gd name="connsiteY2" fmla="*/ 939732 h 1871210"/>
              <a:gd name="connsiteX3" fmla="*/ 1416869 w 1874949"/>
              <a:gd name="connsiteY3" fmla="*/ 936353 h 1871210"/>
              <a:gd name="connsiteX4" fmla="*/ 1413641 w 1874949"/>
              <a:gd name="connsiteY4" fmla="*/ 1870850 h 1871210"/>
              <a:gd name="connsiteX5" fmla="*/ 3739 w 1874949"/>
              <a:gd name="connsiteY5" fmla="*/ 1871210 h 1871210"/>
              <a:gd name="connsiteX6" fmla="*/ 0 w 1874949"/>
              <a:gd name="connsiteY6" fmla="*/ 360195 h 1871210"/>
              <a:gd name="connsiteX7" fmla="*/ 366845 w 1874949"/>
              <a:gd name="connsiteY7" fmla="*/ 361317 h 1871210"/>
              <a:gd name="connsiteX8" fmla="*/ 366472 w 1874949"/>
              <a:gd name="connsiteY8" fmla="*/ 0 h 1871210"/>
              <a:gd name="connsiteX0" fmla="*/ 366472 w 1874949"/>
              <a:gd name="connsiteY0" fmla="*/ 0 h 1871210"/>
              <a:gd name="connsiteX1" fmla="*/ 1874949 w 1874949"/>
              <a:gd name="connsiteY1" fmla="*/ 0 h 1871210"/>
              <a:gd name="connsiteX2" fmla="*/ 1873591 w 1874949"/>
              <a:gd name="connsiteY2" fmla="*/ 939732 h 1871210"/>
              <a:gd name="connsiteX3" fmla="*/ 1416869 w 1874949"/>
              <a:gd name="connsiteY3" fmla="*/ 936353 h 1871210"/>
              <a:gd name="connsiteX4" fmla="*/ 1413641 w 1874949"/>
              <a:gd name="connsiteY4" fmla="*/ 1870850 h 1871210"/>
              <a:gd name="connsiteX5" fmla="*/ 3739 w 1874949"/>
              <a:gd name="connsiteY5" fmla="*/ 1871210 h 1871210"/>
              <a:gd name="connsiteX6" fmla="*/ 0 w 1874949"/>
              <a:gd name="connsiteY6" fmla="*/ 360195 h 1871210"/>
              <a:gd name="connsiteX7" fmla="*/ 366845 w 1874949"/>
              <a:gd name="connsiteY7" fmla="*/ 361317 h 1871210"/>
              <a:gd name="connsiteX8" fmla="*/ 366472 w 1874949"/>
              <a:gd name="connsiteY8" fmla="*/ 0 h 1871210"/>
              <a:gd name="connsiteX0" fmla="*/ 366472 w 1874949"/>
              <a:gd name="connsiteY0" fmla="*/ 0 h 1871210"/>
              <a:gd name="connsiteX1" fmla="*/ 1874949 w 1874949"/>
              <a:gd name="connsiteY1" fmla="*/ 0 h 1871210"/>
              <a:gd name="connsiteX2" fmla="*/ 1873591 w 1874949"/>
              <a:gd name="connsiteY2" fmla="*/ 939732 h 1871210"/>
              <a:gd name="connsiteX3" fmla="*/ 1416869 w 1874949"/>
              <a:gd name="connsiteY3" fmla="*/ 936353 h 1871210"/>
              <a:gd name="connsiteX4" fmla="*/ 1413641 w 1874949"/>
              <a:gd name="connsiteY4" fmla="*/ 1870850 h 1871210"/>
              <a:gd name="connsiteX5" fmla="*/ 3739 w 1874949"/>
              <a:gd name="connsiteY5" fmla="*/ 1871210 h 1871210"/>
              <a:gd name="connsiteX6" fmla="*/ 0 w 1874949"/>
              <a:gd name="connsiteY6" fmla="*/ 360195 h 1871210"/>
              <a:gd name="connsiteX7" fmla="*/ 366845 w 1874949"/>
              <a:gd name="connsiteY7" fmla="*/ 361317 h 1871210"/>
              <a:gd name="connsiteX8" fmla="*/ 366472 w 1874949"/>
              <a:gd name="connsiteY8" fmla="*/ 0 h 1871210"/>
              <a:gd name="connsiteX0" fmla="*/ 366472 w 1874949"/>
              <a:gd name="connsiteY0" fmla="*/ 0 h 1871210"/>
              <a:gd name="connsiteX1" fmla="*/ 1874949 w 1874949"/>
              <a:gd name="connsiteY1" fmla="*/ 0 h 1871210"/>
              <a:gd name="connsiteX2" fmla="*/ 1873591 w 1874949"/>
              <a:gd name="connsiteY2" fmla="*/ 939732 h 1871210"/>
              <a:gd name="connsiteX3" fmla="*/ 1416869 w 1874949"/>
              <a:gd name="connsiteY3" fmla="*/ 936353 h 1871210"/>
              <a:gd name="connsiteX4" fmla="*/ 1413641 w 1874949"/>
              <a:gd name="connsiteY4" fmla="*/ 1870850 h 1871210"/>
              <a:gd name="connsiteX5" fmla="*/ 3739 w 1874949"/>
              <a:gd name="connsiteY5" fmla="*/ 1871210 h 1871210"/>
              <a:gd name="connsiteX6" fmla="*/ 0 w 1874949"/>
              <a:gd name="connsiteY6" fmla="*/ 360195 h 1871210"/>
              <a:gd name="connsiteX7" fmla="*/ 366845 w 1874949"/>
              <a:gd name="connsiteY7" fmla="*/ 361317 h 1871210"/>
              <a:gd name="connsiteX8" fmla="*/ 366472 w 1874949"/>
              <a:gd name="connsiteY8" fmla="*/ 0 h 1871210"/>
              <a:gd name="connsiteX0" fmla="*/ 366472 w 1874949"/>
              <a:gd name="connsiteY0" fmla="*/ 0 h 1871210"/>
              <a:gd name="connsiteX1" fmla="*/ 1874949 w 1874949"/>
              <a:gd name="connsiteY1" fmla="*/ 0 h 1871210"/>
              <a:gd name="connsiteX2" fmla="*/ 1873591 w 1874949"/>
              <a:gd name="connsiteY2" fmla="*/ 939732 h 1871210"/>
              <a:gd name="connsiteX3" fmla="*/ 1416869 w 1874949"/>
              <a:gd name="connsiteY3" fmla="*/ 936353 h 1871210"/>
              <a:gd name="connsiteX4" fmla="*/ 1413641 w 1874949"/>
              <a:gd name="connsiteY4" fmla="*/ 1870850 h 1871210"/>
              <a:gd name="connsiteX5" fmla="*/ 3739 w 1874949"/>
              <a:gd name="connsiteY5" fmla="*/ 1871210 h 1871210"/>
              <a:gd name="connsiteX6" fmla="*/ 0 w 1874949"/>
              <a:gd name="connsiteY6" fmla="*/ 360195 h 1871210"/>
              <a:gd name="connsiteX7" fmla="*/ 366845 w 1874949"/>
              <a:gd name="connsiteY7" fmla="*/ 361317 h 1871210"/>
              <a:gd name="connsiteX8" fmla="*/ 366472 w 1874949"/>
              <a:gd name="connsiteY8" fmla="*/ 0 h 1871210"/>
              <a:gd name="connsiteX0" fmla="*/ 366472 w 1875190"/>
              <a:gd name="connsiteY0" fmla="*/ 0 h 1871210"/>
              <a:gd name="connsiteX1" fmla="*/ 1874949 w 1875190"/>
              <a:gd name="connsiteY1" fmla="*/ 0 h 1871210"/>
              <a:gd name="connsiteX2" fmla="*/ 1873591 w 1875190"/>
              <a:gd name="connsiteY2" fmla="*/ 939732 h 1871210"/>
              <a:gd name="connsiteX3" fmla="*/ 1875190 w 1875190"/>
              <a:gd name="connsiteY3" fmla="*/ 1847526 h 1871210"/>
              <a:gd name="connsiteX4" fmla="*/ 1413641 w 1875190"/>
              <a:gd name="connsiteY4" fmla="*/ 1870850 h 1871210"/>
              <a:gd name="connsiteX5" fmla="*/ 3739 w 1875190"/>
              <a:gd name="connsiteY5" fmla="*/ 1871210 h 1871210"/>
              <a:gd name="connsiteX6" fmla="*/ 0 w 1875190"/>
              <a:gd name="connsiteY6" fmla="*/ 360195 h 1871210"/>
              <a:gd name="connsiteX7" fmla="*/ 366845 w 1875190"/>
              <a:gd name="connsiteY7" fmla="*/ 361317 h 1871210"/>
              <a:gd name="connsiteX8" fmla="*/ 366472 w 1875190"/>
              <a:gd name="connsiteY8" fmla="*/ 0 h 1871210"/>
              <a:gd name="connsiteX0" fmla="*/ 366472 w 1874949"/>
              <a:gd name="connsiteY0" fmla="*/ 0 h 1872605"/>
              <a:gd name="connsiteX1" fmla="*/ 1874949 w 1874949"/>
              <a:gd name="connsiteY1" fmla="*/ 0 h 1872605"/>
              <a:gd name="connsiteX2" fmla="*/ 1873591 w 1874949"/>
              <a:gd name="connsiteY2" fmla="*/ 939732 h 1872605"/>
              <a:gd name="connsiteX3" fmla="*/ 1866857 w 1874949"/>
              <a:gd name="connsiteY3" fmla="*/ 1872605 h 1872605"/>
              <a:gd name="connsiteX4" fmla="*/ 1413641 w 1874949"/>
              <a:gd name="connsiteY4" fmla="*/ 1870850 h 1872605"/>
              <a:gd name="connsiteX5" fmla="*/ 3739 w 1874949"/>
              <a:gd name="connsiteY5" fmla="*/ 1871210 h 1872605"/>
              <a:gd name="connsiteX6" fmla="*/ 0 w 1874949"/>
              <a:gd name="connsiteY6" fmla="*/ 360195 h 1872605"/>
              <a:gd name="connsiteX7" fmla="*/ 366845 w 1874949"/>
              <a:gd name="connsiteY7" fmla="*/ 361317 h 1872605"/>
              <a:gd name="connsiteX8" fmla="*/ 366472 w 1874949"/>
              <a:gd name="connsiteY8" fmla="*/ 0 h 1872605"/>
              <a:gd name="connsiteX0" fmla="*/ 366472 w 1874949"/>
              <a:gd name="connsiteY0" fmla="*/ 0 h 1872605"/>
              <a:gd name="connsiteX1" fmla="*/ 974084 w 1874949"/>
              <a:gd name="connsiteY1" fmla="*/ 224 h 1872605"/>
              <a:gd name="connsiteX2" fmla="*/ 1874949 w 1874949"/>
              <a:gd name="connsiteY2" fmla="*/ 0 h 1872605"/>
              <a:gd name="connsiteX3" fmla="*/ 1873591 w 1874949"/>
              <a:gd name="connsiteY3" fmla="*/ 939732 h 1872605"/>
              <a:gd name="connsiteX4" fmla="*/ 1866857 w 1874949"/>
              <a:gd name="connsiteY4" fmla="*/ 1872605 h 1872605"/>
              <a:gd name="connsiteX5" fmla="*/ 1413641 w 1874949"/>
              <a:gd name="connsiteY5" fmla="*/ 1870850 h 1872605"/>
              <a:gd name="connsiteX6" fmla="*/ 3739 w 1874949"/>
              <a:gd name="connsiteY6" fmla="*/ 1871210 h 1872605"/>
              <a:gd name="connsiteX7" fmla="*/ 0 w 1874949"/>
              <a:gd name="connsiteY7" fmla="*/ 360195 h 1872605"/>
              <a:gd name="connsiteX8" fmla="*/ 366845 w 1874949"/>
              <a:gd name="connsiteY8" fmla="*/ 361317 h 1872605"/>
              <a:gd name="connsiteX9" fmla="*/ 366472 w 1874949"/>
              <a:gd name="connsiteY9" fmla="*/ 0 h 1872605"/>
              <a:gd name="connsiteX0" fmla="*/ 366472 w 1941033"/>
              <a:gd name="connsiteY0" fmla="*/ 0 h 1872605"/>
              <a:gd name="connsiteX1" fmla="*/ 974084 w 1941033"/>
              <a:gd name="connsiteY1" fmla="*/ 224 h 1872605"/>
              <a:gd name="connsiteX2" fmla="*/ 1874949 w 1941033"/>
              <a:gd name="connsiteY2" fmla="*/ 0 h 1872605"/>
              <a:gd name="connsiteX3" fmla="*/ 1872497 w 1941033"/>
              <a:gd name="connsiteY3" fmla="*/ 340346 h 1872605"/>
              <a:gd name="connsiteX4" fmla="*/ 1873591 w 1941033"/>
              <a:gd name="connsiteY4" fmla="*/ 939732 h 1872605"/>
              <a:gd name="connsiteX5" fmla="*/ 1866857 w 1941033"/>
              <a:gd name="connsiteY5" fmla="*/ 1872605 h 1872605"/>
              <a:gd name="connsiteX6" fmla="*/ 1413641 w 1941033"/>
              <a:gd name="connsiteY6" fmla="*/ 1870850 h 1872605"/>
              <a:gd name="connsiteX7" fmla="*/ 3739 w 1941033"/>
              <a:gd name="connsiteY7" fmla="*/ 1871210 h 1872605"/>
              <a:gd name="connsiteX8" fmla="*/ 0 w 1941033"/>
              <a:gd name="connsiteY8" fmla="*/ 360195 h 1872605"/>
              <a:gd name="connsiteX9" fmla="*/ 366845 w 1941033"/>
              <a:gd name="connsiteY9" fmla="*/ 361317 h 1872605"/>
              <a:gd name="connsiteX10" fmla="*/ 366472 w 1941033"/>
              <a:gd name="connsiteY10" fmla="*/ 0 h 1872605"/>
              <a:gd name="connsiteX0" fmla="*/ 366472 w 1873916"/>
              <a:gd name="connsiteY0" fmla="*/ 0 h 1872605"/>
              <a:gd name="connsiteX1" fmla="*/ 974084 w 1873916"/>
              <a:gd name="connsiteY1" fmla="*/ 224 h 1872605"/>
              <a:gd name="connsiteX2" fmla="*/ 978098 w 1873916"/>
              <a:gd name="connsiteY2" fmla="*/ 296236 h 1872605"/>
              <a:gd name="connsiteX3" fmla="*/ 1872497 w 1873916"/>
              <a:gd name="connsiteY3" fmla="*/ 340346 h 1872605"/>
              <a:gd name="connsiteX4" fmla="*/ 1873591 w 1873916"/>
              <a:gd name="connsiteY4" fmla="*/ 939732 h 1872605"/>
              <a:gd name="connsiteX5" fmla="*/ 1866857 w 1873916"/>
              <a:gd name="connsiteY5" fmla="*/ 1872605 h 1872605"/>
              <a:gd name="connsiteX6" fmla="*/ 1413641 w 1873916"/>
              <a:gd name="connsiteY6" fmla="*/ 1870850 h 1872605"/>
              <a:gd name="connsiteX7" fmla="*/ 3739 w 1873916"/>
              <a:gd name="connsiteY7" fmla="*/ 1871210 h 1872605"/>
              <a:gd name="connsiteX8" fmla="*/ 0 w 1873916"/>
              <a:gd name="connsiteY8" fmla="*/ 360195 h 1872605"/>
              <a:gd name="connsiteX9" fmla="*/ 366845 w 1873916"/>
              <a:gd name="connsiteY9" fmla="*/ 361317 h 1872605"/>
              <a:gd name="connsiteX10" fmla="*/ 366472 w 1873916"/>
              <a:gd name="connsiteY10" fmla="*/ 0 h 1872605"/>
              <a:gd name="connsiteX0" fmla="*/ 366472 w 1873916"/>
              <a:gd name="connsiteY0" fmla="*/ 0 h 1872605"/>
              <a:gd name="connsiteX1" fmla="*/ 974084 w 1873916"/>
              <a:gd name="connsiteY1" fmla="*/ 224 h 1872605"/>
              <a:gd name="connsiteX2" fmla="*/ 978098 w 1873916"/>
              <a:gd name="connsiteY2" fmla="*/ 338556 h 1872605"/>
              <a:gd name="connsiteX3" fmla="*/ 1872497 w 1873916"/>
              <a:gd name="connsiteY3" fmla="*/ 340346 h 1872605"/>
              <a:gd name="connsiteX4" fmla="*/ 1873591 w 1873916"/>
              <a:gd name="connsiteY4" fmla="*/ 939732 h 1872605"/>
              <a:gd name="connsiteX5" fmla="*/ 1866857 w 1873916"/>
              <a:gd name="connsiteY5" fmla="*/ 1872605 h 1872605"/>
              <a:gd name="connsiteX6" fmla="*/ 1413641 w 1873916"/>
              <a:gd name="connsiteY6" fmla="*/ 1870850 h 1872605"/>
              <a:gd name="connsiteX7" fmla="*/ 3739 w 1873916"/>
              <a:gd name="connsiteY7" fmla="*/ 1871210 h 1872605"/>
              <a:gd name="connsiteX8" fmla="*/ 0 w 1873916"/>
              <a:gd name="connsiteY8" fmla="*/ 360195 h 1872605"/>
              <a:gd name="connsiteX9" fmla="*/ 366845 w 1873916"/>
              <a:gd name="connsiteY9" fmla="*/ 361317 h 1872605"/>
              <a:gd name="connsiteX10" fmla="*/ 366472 w 1873916"/>
              <a:gd name="connsiteY10" fmla="*/ 0 h 1872605"/>
              <a:gd name="connsiteX0" fmla="*/ 366472 w 1873916"/>
              <a:gd name="connsiteY0" fmla="*/ 0 h 1872605"/>
              <a:gd name="connsiteX1" fmla="*/ 974084 w 1873916"/>
              <a:gd name="connsiteY1" fmla="*/ 224 h 1872605"/>
              <a:gd name="connsiteX2" fmla="*/ 976536 w 1873916"/>
              <a:gd name="connsiteY2" fmla="*/ 407521 h 1872605"/>
              <a:gd name="connsiteX3" fmla="*/ 1872497 w 1873916"/>
              <a:gd name="connsiteY3" fmla="*/ 340346 h 1872605"/>
              <a:gd name="connsiteX4" fmla="*/ 1873591 w 1873916"/>
              <a:gd name="connsiteY4" fmla="*/ 939732 h 1872605"/>
              <a:gd name="connsiteX5" fmla="*/ 1866857 w 1873916"/>
              <a:gd name="connsiteY5" fmla="*/ 1872605 h 1872605"/>
              <a:gd name="connsiteX6" fmla="*/ 1413641 w 1873916"/>
              <a:gd name="connsiteY6" fmla="*/ 1870850 h 1872605"/>
              <a:gd name="connsiteX7" fmla="*/ 3739 w 1873916"/>
              <a:gd name="connsiteY7" fmla="*/ 1871210 h 1872605"/>
              <a:gd name="connsiteX8" fmla="*/ 0 w 1873916"/>
              <a:gd name="connsiteY8" fmla="*/ 360195 h 1872605"/>
              <a:gd name="connsiteX9" fmla="*/ 366845 w 1873916"/>
              <a:gd name="connsiteY9" fmla="*/ 361317 h 1872605"/>
              <a:gd name="connsiteX10" fmla="*/ 366472 w 1873916"/>
              <a:gd name="connsiteY10" fmla="*/ 0 h 1872605"/>
              <a:gd name="connsiteX0" fmla="*/ 366472 w 1873916"/>
              <a:gd name="connsiteY0" fmla="*/ 0 h 1872605"/>
              <a:gd name="connsiteX1" fmla="*/ 974084 w 1873916"/>
              <a:gd name="connsiteY1" fmla="*/ 224 h 1872605"/>
              <a:gd name="connsiteX2" fmla="*/ 973411 w 1873916"/>
              <a:gd name="connsiteY2" fmla="*/ 456110 h 1872605"/>
              <a:gd name="connsiteX3" fmla="*/ 1872497 w 1873916"/>
              <a:gd name="connsiteY3" fmla="*/ 340346 h 1872605"/>
              <a:gd name="connsiteX4" fmla="*/ 1873591 w 1873916"/>
              <a:gd name="connsiteY4" fmla="*/ 939732 h 1872605"/>
              <a:gd name="connsiteX5" fmla="*/ 1866857 w 1873916"/>
              <a:gd name="connsiteY5" fmla="*/ 1872605 h 1872605"/>
              <a:gd name="connsiteX6" fmla="*/ 1413641 w 1873916"/>
              <a:gd name="connsiteY6" fmla="*/ 1870850 h 1872605"/>
              <a:gd name="connsiteX7" fmla="*/ 3739 w 1873916"/>
              <a:gd name="connsiteY7" fmla="*/ 1871210 h 1872605"/>
              <a:gd name="connsiteX8" fmla="*/ 0 w 1873916"/>
              <a:gd name="connsiteY8" fmla="*/ 360195 h 1872605"/>
              <a:gd name="connsiteX9" fmla="*/ 366845 w 1873916"/>
              <a:gd name="connsiteY9" fmla="*/ 361317 h 1872605"/>
              <a:gd name="connsiteX10" fmla="*/ 366472 w 1873916"/>
              <a:gd name="connsiteY10" fmla="*/ 0 h 1872605"/>
              <a:gd name="connsiteX0" fmla="*/ 366472 w 1873916"/>
              <a:gd name="connsiteY0" fmla="*/ 0 h 1872605"/>
              <a:gd name="connsiteX1" fmla="*/ 974084 w 1873916"/>
              <a:gd name="connsiteY1" fmla="*/ 224 h 1872605"/>
              <a:gd name="connsiteX2" fmla="*/ 971848 w 1873916"/>
              <a:gd name="connsiteY2" fmla="*/ 503132 h 1872605"/>
              <a:gd name="connsiteX3" fmla="*/ 1872497 w 1873916"/>
              <a:gd name="connsiteY3" fmla="*/ 340346 h 1872605"/>
              <a:gd name="connsiteX4" fmla="*/ 1873591 w 1873916"/>
              <a:gd name="connsiteY4" fmla="*/ 939732 h 1872605"/>
              <a:gd name="connsiteX5" fmla="*/ 1866857 w 1873916"/>
              <a:gd name="connsiteY5" fmla="*/ 1872605 h 1872605"/>
              <a:gd name="connsiteX6" fmla="*/ 1413641 w 1873916"/>
              <a:gd name="connsiteY6" fmla="*/ 1870850 h 1872605"/>
              <a:gd name="connsiteX7" fmla="*/ 3739 w 1873916"/>
              <a:gd name="connsiteY7" fmla="*/ 1871210 h 1872605"/>
              <a:gd name="connsiteX8" fmla="*/ 0 w 1873916"/>
              <a:gd name="connsiteY8" fmla="*/ 360195 h 1872605"/>
              <a:gd name="connsiteX9" fmla="*/ 366845 w 1873916"/>
              <a:gd name="connsiteY9" fmla="*/ 361317 h 1872605"/>
              <a:gd name="connsiteX10" fmla="*/ 366472 w 1873916"/>
              <a:gd name="connsiteY10" fmla="*/ 0 h 1872605"/>
              <a:gd name="connsiteX0" fmla="*/ 366472 w 1873916"/>
              <a:gd name="connsiteY0" fmla="*/ 0 h 1872605"/>
              <a:gd name="connsiteX1" fmla="*/ 974084 w 1873916"/>
              <a:gd name="connsiteY1" fmla="*/ 224 h 1872605"/>
              <a:gd name="connsiteX2" fmla="*/ 968723 w 1873916"/>
              <a:gd name="connsiteY2" fmla="*/ 452976 h 1872605"/>
              <a:gd name="connsiteX3" fmla="*/ 1872497 w 1873916"/>
              <a:gd name="connsiteY3" fmla="*/ 340346 h 1872605"/>
              <a:gd name="connsiteX4" fmla="*/ 1873591 w 1873916"/>
              <a:gd name="connsiteY4" fmla="*/ 939732 h 1872605"/>
              <a:gd name="connsiteX5" fmla="*/ 1866857 w 1873916"/>
              <a:gd name="connsiteY5" fmla="*/ 1872605 h 1872605"/>
              <a:gd name="connsiteX6" fmla="*/ 1413641 w 1873916"/>
              <a:gd name="connsiteY6" fmla="*/ 1870850 h 1872605"/>
              <a:gd name="connsiteX7" fmla="*/ 3739 w 1873916"/>
              <a:gd name="connsiteY7" fmla="*/ 1871210 h 1872605"/>
              <a:gd name="connsiteX8" fmla="*/ 0 w 1873916"/>
              <a:gd name="connsiteY8" fmla="*/ 360195 h 1872605"/>
              <a:gd name="connsiteX9" fmla="*/ 366845 w 1873916"/>
              <a:gd name="connsiteY9" fmla="*/ 361317 h 1872605"/>
              <a:gd name="connsiteX10" fmla="*/ 366472 w 1873916"/>
              <a:gd name="connsiteY10" fmla="*/ 0 h 1872605"/>
              <a:gd name="connsiteX0" fmla="*/ 366472 w 1873916"/>
              <a:gd name="connsiteY0" fmla="*/ 0 h 1872605"/>
              <a:gd name="connsiteX1" fmla="*/ 974084 w 1873916"/>
              <a:gd name="connsiteY1" fmla="*/ 224 h 1872605"/>
              <a:gd name="connsiteX2" fmla="*/ 973411 w 1873916"/>
              <a:gd name="connsiteY2" fmla="*/ 452976 h 1872605"/>
              <a:gd name="connsiteX3" fmla="*/ 1872497 w 1873916"/>
              <a:gd name="connsiteY3" fmla="*/ 340346 h 1872605"/>
              <a:gd name="connsiteX4" fmla="*/ 1873591 w 1873916"/>
              <a:gd name="connsiteY4" fmla="*/ 939732 h 1872605"/>
              <a:gd name="connsiteX5" fmla="*/ 1866857 w 1873916"/>
              <a:gd name="connsiteY5" fmla="*/ 1872605 h 1872605"/>
              <a:gd name="connsiteX6" fmla="*/ 1413641 w 1873916"/>
              <a:gd name="connsiteY6" fmla="*/ 1870850 h 1872605"/>
              <a:gd name="connsiteX7" fmla="*/ 3739 w 1873916"/>
              <a:gd name="connsiteY7" fmla="*/ 1871210 h 1872605"/>
              <a:gd name="connsiteX8" fmla="*/ 0 w 1873916"/>
              <a:gd name="connsiteY8" fmla="*/ 360195 h 1872605"/>
              <a:gd name="connsiteX9" fmla="*/ 366845 w 1873916"/>
              <a:gd name="connsiteY9" fmla="*/ 361317 h 1872605"/>
              <a:gd name="connsiteX10" fmla="*/ 366472 w 1873916"/>
              <a:gd name="connsiteY10" fmla="*/ 0 h 1872605"/>
              <a:gd name="connsiteX0" fmla="*/ 366472 w 1873916"/>
              <a:gd name="connsiteY0" fmla="*/ 0 h 1872605"/>
              <a:gd name="connsiteX1" fmla="*/ 974084 w 1873916"/>
              <a:gd name="connsiteY1" fmla="*/ 224 h 1872605"/>
              <a:gd name="connsiteX2" fmla="*/ 976536 w 1873916"/>
              <a:gd name="connsiteY2" fmla="*/ 451409 h 1872605"/>
              <a:gd name="connsiteX3" fmla="*/ 1872497 w 1873916"/>
              <a:gd name="connsiteY3" fmla="*/ 340346 h 1872605"/>
              <a:gd name="connsiteX4" fmla="*/ 1873591 w 1873916"/>
              <a:gd name="connsiteY4" fmla="*/ 939732 h 1872605"/>
              <a:gd name="connsiteX5" fmla="*/ 1866857 w 1873916"/>
              <a:gd name="connsiteY5" fmla="*/ 1872605 h 1872605"/>
              <a:gd name="connsiteX6" fmla="*/ 1413641 w 1873916"/>
              <a:gd name="connsiteY6" fmla="*/ 1870850 h 1872605"/>
              <a:gd name="connsiteX7" fmla="*/ 3739 w 1873916"/>
              <a:gd name="connsiteY7" fmla="*/ 1871210 h 1872605"/>
              <a:gd name="connsiteX8" fmla="*/ 0 w 1873916"/>
              <a:gd name="connsiteY8" fmla="*/ 360195 h 1872605"/>
              <a:gd name="connsiteX9" fmla="*/ 366845 w 1873916"/>
              <a:gd name="connsiteY9" fmla="*/ 361317 h 1872605"/>
              <a:gd name="connsiteX10" fmla="*/ 366472 w 1873916"/>
              <a:gd name="connsiteY10" fmla="*/ 0 h 1872605"/>
              <a:gd name="connsiteX0" fmla="*/ 366472 w 1873916"/>
              <a:gd name="connsiteY0" fmla="*/ 0 h 1872605"/>
              <a:gd name="connsiteX1" fmla="*/ 974084 w 1873916"/>
              <a:gd name="connsiteY1" fmla="*/ 224 h 1872605"/>
              <a:gd name="connsiteX2" fmla="*/ 976536 w 1873916"/>
              <a:gd name="connsiteY2" fmla="*/ 451409 h 1872605"/>
              <a:gd name="connsiteX3" fmla="*/ 1872497 w 1873916"/>
              <a:gd name="connsiteY3" fmla="*/ 340346 h 1872605"/>
              <a:gd name="connsiteX4" fmla="*/ 1873591 w 1873916"/>
              <a:gd name="connsiteY4" fmla="*/ 939732 h 1872605"/>
              <a:gd name="connsiteX5" fmla="*/ 1866857 w 1873916"/>
              <a:gd name="connsiteY5" fmla="*/ 1872605 h 1872605"/>
              <a:gd name="connsiteX6" fmla="*/ 1413641 w 1873916"/>
              <a:gd name="connsiteY6" fmla="*/ 1870850 h 1872605"/>
              <a:gd name="connsiteX7" fmla="*/ 3739 w 1873916"/>
              <a:gd name="connsiteY7" fmla="*/ 1871210 h 1872605"/>
              <a:gd name="connsiteX8" fmla="*/ 0 w 1873916"/>
              <a:gd name="connsiteY8" fmla="*/ 360195 h 1872605"/>
              <a:gd name="connsiteX9" fmla="*/ 366845 w 1873916"/>
              <a:gd name="connsiteY9" fmla="*/ 361317 h 1872605"/>
              <a:gd name="connsiteX10" fmla="*/ 366472 w 1873916"/>
              <a:gd name="connsiteY10" fmla="*/ 0 h 1872605"/>
              <a:gd name="connsiteX0" fmla="*/ 366472 w 1873916"/>
              <a:gd name="connsiteY0" fmla="*/ 0 h 1872605"/>
              <a:gd name="connsiteX1" fmla="*/ 974084 w 1873916"/>
              <a:gd name="connsiteY1" fmla="*/ 224 h 1872605"/>
              <a:gd name="connsiteX2" fmla="*/ 974973 w 1873916"/>
              <a:gd name="connsiteY2" fmla="*/ 451409 h 1872605"/>
              <a:gd name="connsiteX3" fmla="*/ 1872497 w 1873916"/>
              <a:gd name="connsiteY3" fmla="*/ 340346 h 1872605"/>
              <a:gd name="connsiteX4" fmla="*/ 1873591 w 1873916"/>
              <a:gd name="connsiteY4" fmla="*/ 939732 h 1872605"/>
              <a:gd name="connsiteX5" fmla="*/ 1866857 w 1873916"/>
              <a:gd name="connsiteY5" fmla="*/ 1872605 h 1872605"/>
              <a:gd name="connsiteX6" fmla="*/ 1413641 w 1873916"/>
              <a:gd name="connsiteY6" fmla="*/ 1870850 h 1872605"/>
              <a:gd name="connsiteX7" fmla="*/ 3739 w 1873916"/>
              <a:gd name="connsiteY7" fmla="*/ 1871210 h 1872605"/>
              <a:gd name="connsiteX8" fmla="*/ 0 w 1873916"/>
              <a:gd name="connsiteY8" fmla="*/ 360195 h 1872605"/>
              <a:gd name="connsiteX9" fmla="*/ 366845 w 1873916"/>
              <a:gd name="connsiteY9" fmla="*/ 361317 h 1872605"/>
              <a:gd name="connsiteX10" fmla="*/ 366472 w 1873916"/>
              <a:gd name="connsiteY10" fmla="*/ 0 h 1872605"/>
              <a:gd name="connsiteX0" fmla="*/ 366472 w 1873916"/>
              <a:gd name="connsiteY0" fmla="*/ 0 h 1872605"/>
              <a:gd name="connsiteX1" fmla="*/ 974084 w 1873916"/>
              <a:gd name="connsiteY1" fmla="*/ 224 h 1872605"/>
              <a:gd name="connsiteX2" fmla="*/ 974973 w 1873916"/>
              <a:gd name="connsiteY2" fmla="*/ 451409 h 1872605"/>
              <a:gd name="connsiteX3" fmla="*/ 1872497 w 1873916"/>
              <a:gd name="connsiteY3" fmla="*/ 445361 h 1872605"/>
              <a:gd name="connsiteX4" fmla="*/ 1873591 w 1873916"/>
              <a:gd name="connsiteY4" fmla="*/ 939732 h 1872605"/>
              <a:gd name="connsiteX5" fmla="*/ 1866857 w 1873916"/>
              <a:gd name="connsiteY5" fmla="*/ 1872605 h 1872605"/>
              <a:gd name="connsiteX6" fmla="*/ 1413641 w 1873916"/>
              <a:gd name="connsiteY6" fmla="*/ 1870850 h 1872605"/>
              <a:gd name="connsiteX7" fmla="*/ 3739 w 1873916"/>
              <a:gd name="connsiteY7" fmla="*/ 1871210 h 1872605"/>
              <a:gd name="connsiteX8" fmla="*/ 0 w 1873916"/>
              <a:gd name="connsiteY8" fmla="*/ 360195 h 1872605"/>
              <a:gd name="connsiteX9" fmla="*/ 366845 w 1873916"/>
              <a:gd name="connsiteY9" fmla="*/ 361317 h 1872605"/>
              <a:gd name="connsiteX10" fmla="*/ 366472 w 1873916"/>
              <a:gd name="connsiteY10" fmla="*/ 0 h 1872605"/>
              <a:gd name="connsiteX0" fmla="*/ 366472 w 1873916"/>
              <a:gd name="connsiteY0" fmla="*/ 0 h 1872605"/>
              <a:gd name="connsiteX1" fmla="*/ 974084 w 1873916"/>
              <a:gd name="connsiteY1" fmla="*/ 224 h 1872605"/>
              <a:gd name="connsiteX2" fmla="*/ 974973 w 1873916"/>
              <a:gd name="connsiteY2" fmla="*/ 451409 h 1872605"/>
              <a:gd name="connsiteX3" fmla="*/ 1872497 w 1873916"/>
              <a:gd name="connsiteY3" fmla="*/ 445361 h 1872605"/>
              <a:gd name="connsiteX4" fmla="*/ 1873591 w 1873916"/>
              <a:gd name="connsiteY4" fmla="*/ 939732 h 1872605"/>
              <a:gd name="connsiteX5" fmla="*/ 1866857 w 1873916"/>
              <a:gd name="connsiteY5" fmla="*/ 1872605 h 1872605"/>
              <a:gd name="connsiteX6" fmla="*/ 1413641 w 1873916"/>
              <a:gd name="connsiteY6" fmla="*/ 1870850 h 1872605"/>
              <a:gd name="connsiteX7" fmla="*/ 3739 w 1873916"/>
              <a:gd name="connsiteY7" fmla="*/ 1871210 h 1872605"/>
              <a:gd name="connsiteX8" fmla="*/ 0 w 1873916"/>
              <a:gd name="connsiteY8" fmla="*/ 360195 h 1872605"/>
              <a:gd name="connsiteX9" fmla="*/ 366845 w 1873916"/>
              <a:gd name="connsiteY9" fmla="*/ 361317 h 1872605"/>
              <a:gd name="connsiteX10" fmla="*/ 366472 w 1873916"/>
              <a:gd name="connsiteY10" fmla="*/ 0 h 1872605"/>
              <a:gd name="connsiteX0" fmla="*/ 366472 w 1873916"/>
              <a:gd name="connsiteY0" fmla="*/ 0 h 1872605"/>
              <a:gd name="connsiteX1" fmla="*/ 974084 w 1873916"/>
              <a:gd name="connsiteY1" fmla="*/ 224 h 1872605"/>
              <a:gd name="connsiteX2" fmla="*/ 974973 w 1873916"/>
              <a:gd name="connsiteY2" fmla="*/ 451409 h 1872605"/>
              <a:gd name="connsiteX3" fmla="*/ 1872497 w 1873916"/>
              <a:gd name="connsiteY3" fmla="*/ 445361 h 1872605"/>
              <a:gd name="connsiteX4" fmla="*/ 1873591 w 1873916"/>
              <a:gd name="connsiteY4" fmla="*/ 939732 h 1872605"/>
              <a:gd name="connsiteX5" fmla="*/ 1866857 w 1873916"/>
              <a:gd name="connsiteY5" fmla="*/ 1872605 h 1872605"/>
              <a:gd name="connsiteX6" fmla="*/ 1413641 w 1873916"/>
              <a:gd name="connsiteY6" fmla="*/ 1870850 h 1872605"/>
              <a:gd name="connsiteX7" fmla="*/ 3739 w 1873916"/>
              <a:gd name="connsiteY7" fmla="*/ 1871210 h 1872605"/>
              <a:gd name="connsiteX8" fmla="*/ 0 w 1873916"/>
              <a:gd name="connsiteY8" fmla="*/ 360195 h 1872605"/>
              <a:gd name="connsiteX9" fmla="*/ 366845 w 1873916"/>
              <a:gd name="connsiteY9" fmla="*/ 361317 h 1872605"/>
              <a:gd name="connsiteX10" fmla="*/ 366472 w 1873916"/>
              <a:gd name="connsiteY10" fmla="*/ 0 h 187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73916" h="1872605">
                <a:moveTo>
                  <a:pt x="366472" y="0"/>
                </a:moveTo>
                <a:lnTo>
                  <a:pt x="974084" y="224"/>
                </a:lnTo>
                <a:cubicBezTo>
                  <a:pt x="974901" y="135990"/>
                  <a:pt x="974156" y="315643"/>
                  <a:pt x="974973" y="451409"/>
                </a:cubicBezTo>
                <a:lnTo>
                  <a:pt x="1872497" y="445361"/>
                </a:lnTo>
                <a:cubicBezTo>
                  <a:pt x="1872271" y="601983"/>
                  <a:pt x="1874791" y="663457"/>
                  <a:pt x="1873591" y="939732"/>
                </a:cubicBezTo>
                <a:cubicBezTo>
                  <a:pt x="1871346" y="1250690"/>
                  <a:pt x="1869102" y="1561647"/>
                  <a:pt x="1866857" y="1872605"/>
                </a:cubicBezTo>
                <a:lnTo>
                  <a:pt x="1413641" y="1870850"/>
                </a:lnTo>
                <a:lnTo>
                  <a:pt x="3739" y="1871210"/>
                </a:lnTo>
                <a:cubicBezTo>
                  <a:pt x="2493" y="1367538"/>
                  <a:pt x="1246" y="863867"/>
                  <a:pt x="0" y="360195"/>
                </a:cubicBezTo>
                <a:lnTo>
                  <a:pt x="366845" y="361317"/>
                </a:lnTo>
                <a:cubicBezTo>
                  <a:pt x="366721" y="240878"/>
                  <a:pt x="366596" y="120439"/>
                  <a:pt x="366472" y="0"/>
                </a:cubicBezTo>
                <a:close/>
              </a:path>
            </a:pathLst>
          </a:custGeom>
          <a:solidFill>
            <a:schemeClr val="tx1">
              <a:lumMod val="50000"/>
              <a:lumOff val="50000"/>
            </a:schemeClr>
          </a:solidFill>
        </p:spPr>
        <p:txBody>
          <a:bodyPr wrap="square" anchor="b">
            <a:noAutofit/>
          </a:bodyPr>
          <a:lstStyle>
            <a:lvl1pPr marL="0" indent="0" algn="ctr">
              <a:buNone/>
              <a:defRPr sz="1000" b="1">
                <a:solidFill>
                  <a:schemeClr val="bg1"/>
                </a:solidFill>
              </a:defRPr>
            </a:lvl1pPr>
          </a:lstStyle>
          <a:p>
            <a:r>
              <a:rPr lang="en-US" dirty="0"/>
              <a:t>Click icon to add picture</a:t>
            </a:r>
          </a:p>
        </p:txBody>
      </p:sp>
      <p:sp>
        <p:nvSpPr>
          <p:cNvPr id="13" name="Rectangle 12">
            <a:extLst>
              <a:ext uri="{FF2B5EF4-FFF2-40B4-BE49-F238E27FC236}">
                <a16:creationId xmlns:a16="http://schemas.microsoft.com/office/drawing/2014/main" id="{876BD3B9-890A-C54F-D361-2D5070EF9D71}"/>
              </a:ext>
              <a:ext uri="{C183D7F6-B498-43B3-948B-1728B52AA6E4}">
                <adec:decorative xmlns:adec="http://schemas.microsoft.com/office/drawing/2017/decorative" xmlns="" val="1"/>
              </a:ext>
            </a:extLst>
          </p:cNvPr>
          <p:cNvSpPr/>
          <p:nvPr userDrawn="1"/>
        </p:nvSpPr>
        <p:spPr>
          <a:xfrm>
            <a:off x="3225800" y="1724924"/>
            <a:ext cx="457200"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14" name="Text Placeholder 9">
            <a:extLst>
              <a:ext uri="{FF2B5EF4-FFF2-40B4-BE49-F238E27FC236}">
                <a16:creationId xmlns:a16="http://schemas.microsoft.com/office/drawing/2014/main" id="{A633D8C6-B043-FBE6-CCC9-BCB26D904FAB}"/>
              </a:ext>
            </a:extLst>
          </p:cNvPr>
          <p:cNvSpPr>
            <a:spLocks noGrp="1"/>
          </p:cNvSpPr>
          <p:nvPr>
            <p:ph type="body" sz="quarter" idx="28" hasCustomPrompt="1"/>
          </p:nvPr>
        </p:nvSpPr>
        <p:spPr>
          <a:xfrm>
            <a:off x="3210561" y="1743814"/>
            <a:ext cx="526287" cy="891602"/>
          </a:xfrm>
        </p:spPr>
        <p:txBody>
          <a:bodyPr tIns="0" rIns="0">
            <a:noAutofit/>
          </a:bodyPr>
          <a:lstStyle>
            <a:lvl1pPr marL="0" indent="0" algn="r">
              <a:lnSpc>
                <a:spcPct val="75000"/>
              </a:lnSpc>
              <a:spcBef>
                <a:spcPts val="0"/>
              </a:spcBef>
              <a:buNone/>
              <a:defRPr sz="2000" b="1" cap="all" baseline="0">
                <a:ln w="31750">
                  <a:solidFill>
                    <a:schemeClr val="bg1"/>
                  </a:solidFill>
                </a:ln>
                <a:solidFill>
                  <a:schemeClr val="bg1"/>
                </a:solidFill>
              </a:defRPr>
            </a:lvl1pPr>
          </a:lstStyle>
          <a:p>
            <a:pPr lvl="0"/>
            <a:r>
              <a:rPr lang="en-US" dirty="0" err="1"/>
              <a:t>xxxx</a:t>
            </a:r>
            <a:endParaRPr lang="en-US" dirty="0"/>
          </a:p>
        </p:txBody>
      </p:sp>
      <p:sp>
        <p:nvSpPr>
          <p:cNvPr id="41" name="Text Placeholder 29">
            <a:extLst>
              <a:ext uri="{FF2B5EF4-FFF2-40B4-BE49-F238E27FC236}">
                <a16:creationId xmlns:a16="http://schemas.microsoft.com/office/drawing/2014/main" id="{F0E5CC64-603E-9F86-87A0-03694E32737A}"/>
              </a:ext>
            </a:extLst>
          </p:cNvPr>
          <p:cNvSpPr>
            <a:spLocks noGrp="1"/>
          </p:cNvSpPr>
          <p:nvPr>
            <p:ph type="body" sz="quarter" idx="48" hasCustomPrompt="1"/>
          </p:nvPr>
        </p:nvSpPr>
        <p:spPr>
          <a:xfrm>
            <a:off x="2350950" y="4698067"/>
            <a:ext cx="1899225" cy="199833"/>
          </a:xfrm>
        </p:spPr>
        <p:txBody>
          <a:bodyPr lIns="0" tIns="0" rIns="0" bIns="0" anchor="t">
            <a:noAutofit/>
          </a:bodyPr>
          <a:lstStyle>
            <a:lvl1pPr marL="0" indent="0" algn="r">
              <a:lnSpc>
                <a:spcPct val="100000"/>
              </a:lnSpc>
              <a:spcBef>
                <a:spcPts val="0"/>
              </a:spcBef>
              <a:buNone/>
              <a:defRPr sz="1200" b="1" cap="all" baseline="0">
                <a:solidFill>
                  <a:schemeClr val="accent3"/>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42" name="Text Placeholder 29">
            <a:extLst>
              <a:ext uri="{FF2B5EF4-FFF2-40B4-BE49-F238E27FC236}">
                <a16:creationId xmlns:a16="http://schemas.microsoft.com/office/drawing/2014/main" id="{3CB28A5F-A9F3-CCB6-D9D2-1B7B7FC67C3B}"/>
              </a:ext>
            </a:extLst>
          </p:cNvPr>
          <p:cNvSpPr>
            <a:spLocks noGrp="1"/>
          </p:cNvSpPr>
          <p:nvPr>
            <p:ph type="body" sz="quarter" idx="49" hasCustomPrompt="1"/>
          </p:nvPr>
        </p:nvSpPr>
        <p:spPr>
          <a:xfrm>
            <a:off x="2350950" y="4909613"/>
            <a:ext cx="1899225" cy="816261"/>
          </a:xfrm>
        </p:spPr>
        <p:txBody>
          <a:bodyPr lIns="0" tIns="0" rIns="0" anchor="t">
            <a:noAutofit/>
          </a:bodyPr>
          <a:lstStyle>
            <a:lvl1pPr marL="0" indent="0" algn="r">
              <a:lnSpc>
                <a:spcPct val="100000"/>
              </a:lnSpc>
              <a:spcBef>
                <a:spcPts val="0"/>
              </a:spcBef>
              <a:buNone/>
              <a:defRPr sz="11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17" name="Picture Placeholder 26">
            <a:extLst>
              <a:ext uri="{FF2B5EF4-FFF2-40B4-BE49-F238E27FC236}">
                <a16:creationId xmlns:a16="http://schemas.microsoft.com/office/drawing/2014/main" id="{596563D5-3A19-5EBF-E6DB-A8507CCC2F6C}"/>
              </a:ext>
            </a:extLst>
          </p:cNvPr>
          <p:cNvSpPr>
            <a:spLocks noGrp="1"/>
          </p:cNvSpPr>
          <p:nvPr>
            <p:ph type="pic" sz="quarter" idx="33"/>
          </p:nvPr>
        </p:nvSpPr>
        <p:spPr>
          <a:xfrm>
            <a:off x="4417930" y="1167921"/>
            <a:ext cx="1094966" cy="1115568"/>
          </a:xfrm>
          <a:custGeom>
            <a:avLst/>
            <a:gdLst>
              <a:gd name="connsiteX0" fmla="*/ 0 w 1263606"/>
              <a:gd name="connsiteY0" fmla="*/ 0 h 1263606"/>
              <a:gd name="connsiteX1" fmla="*/ 1263606 w 1263606"/>
              <a:gd name="connsiteY1" fmla="*/ 0 h 1263606"/>
              <a:gd name="connsiteX2" fmla="*/ 1263606 w 1263606"/>
              <a:gd name="connsiteY2" fmla="*/ 1263606 h 1263606"/>
              <a:gd name="connsiteX3" fmla="*/ 0 w 1263606"/>
              <a:gd name="connsiteY3" fmla="*/ 1263606 h 1263606"/>
              <a:gd name="connsiteX4" fmla="*/ 0 w 1263606"/>
              <a:gd name="connsiteY4" fmla="*/ 0 h 1263606"/>
              <a:gd name="connsiteX0" fmla="*/ 0 w 1263606"/>
              <a:gd name="connsiteY0" fmla="*/ 1459 h 1265065"/>
              <a:gd name="connsiteX1" fmla="*/ 748234 w 1263606"/>
              <a:gd name="connsiteY1" fmla="*/ 0 h 1265065"/>
              <a:gd name="connsiteX2" fmla="*/ 1263606 w 1263606"/>
              <a:gd name="connsiteY2" fmla="*/ 1459 h 1265065"/>
              <a:gd name="connsiteX3" fmla="*/ 1263606 w 1263606"/>
              <a:gd name="connsiteY3" fmla="*/ 1265065 h 1265065"/>
              <a:gd name="connsiteX4" fmla="*/ 0 w 1263606"/>
              <a:gd name="connsiteY4" fmla="*/ 1265065 h 1265065"/>
              <a:gd name="connsiteX5" fmla="*/ 0 w 1263606"/>
              <a:gd name="connsiteY5" fmla="*/ 1459 h 1265065"/>
              <a:gd name="connsiteX0" fmla="*/ 0 w 1264489"/>
              <a:gd name="connsiteY0" fmla="*/ 1459 h 1265065"/>
              <a:gd name="connsiteX1" fmla="*/ 748234 w 1264489"/>
              <a:gd name="connsiteY1" fmla="*/ 0 h 1265065"/>
              <a:gd name="connsiteX2" fmla="*/ 1263606 w 1264489"/>
              <a:gd name="connsiteY2" fmla="*/ 1459 h 1265065"/>
              <a:gd name="connsiteX3" fmla="*/ 1264489 w 1264489"/>
              <a:gd name="connsiteY3" fmla="*/ 78867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1263606 w 1264489"/>
              <a:gd name="connsiteY2" fmla="*/ 1459 h 1265065"/>
              <a:gd name="connsiteX3" fmla="*/ 1264489 w 1264489"/>
              <a:gd name="connsiteY3" fmla="*/ 50927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1263606 w 1264489"/>
              <a:gd name="connsiteY2" fmla="*/ 145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88854 w 1264489"/>
              <a:gd name="connsiteY2" fmla="*/ 461173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88854 w 1264489"/>
              <a:gd name="connsiteY2" fmla="*/ 461173 h 1265065"/>
              <a:gd name="connsiteX3" fmla="*/ 1264489 w 1264489"/>
              <a:gd name="connsiteY3" fmla="*/ 460605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83432 w 1264489"/>
              <a:gd name="connsiteY1" fmla="*/ 0 h 1265065"/>
              <a:gd name="connsiteX2" fmla="*/ 788854 w 1264489"/>
              <a:gd name="connsiteY2" fmla="*/ 461173 h 1265065"/>
              <a:gd name="connsiteX3" fmla="*/ 1264489 w 1264489"/>
              <a:gd name="connsiteY3" fmla="*/ 460605 h 1265065"/>
              <a:gd name="connsiteX4" fmla="*/ 1263606 w 1264489"/>
              <a:gd name="connsiteY4" fmla="*/ 1265065 h 1265065"/>
              <a:gd name="connsiteX5" fmla="*/ 0 w 1264489"/>
              <a:gd name="connsiteY5" fmla="*/ 1265065 h 1265065"/>
              <a:gd name="connsiteX6" fmla="*/ 0 w 1264489"/>
              <a:gd name="connsiteY6" fmla="*/ 1459 h 1265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4489" h="1265065">
                <a:moveTo>
                  <a:pt x="0" y="1459"/>
                </a:moveTo>
                <a:lnTo>
                  <a:pt x="783432" y="0"/>
                </a:lnTo>
                <a:cubicBezTo>
                  <a:pt x="783773" y="168126"/>
                  <a:pt x="788343" y="208983"/>
                  <a:pt x="788854" y="461173"/>
                </a:cubicBezTo>
                <a:lnTo>
                  <a:pt x="1264489" y="460605"/>
                </a:lnTo>
                <a:cubicBezTo>
                  <a:pt x="1264195" y="619403"/>
                  <a:pt x="1263900" y="1106267"/>
                  <a:pt x="1263606" y="1265065"/>
                </a:cubicBezTo>
                <a:lnTo>
                  <a:pt x="0" y="1265065"/>
                </a:lnTo>
                <a:lnTo>
                  <a:pt x="0" y="1459"/>
                </a:lnTo>
                <a:close/>
              </a:path>
            </a:pathLst>
          </a:custGeom>
          <a:solidFill>
            <a:schemeClr val="tx1">
              <a:lumMod val="50000"/>
              <a:lumOff val="50000"/>
            </a:schemeClr>
          </a:solidFill>
        </p:spPr>
        <p:txBody>
          <a:bodyPr anchor="b">
            <a:normAutofit/>
          </a:bodyPr>
          <a:lstStyle>
            <a:lvl1pPr marL="0" indent="0" algn="ctr">
              <a:buNone/>
              <a:defRPr sz="1000" b="1">
                <a:solidFill>
                  <a:schemeClr val="bg1"/>
                </a:solidFill>
              </a:defRPr>
            </a:lvl1pPr>
          </a:lstStyle>
          <a:p>
            <a:r>
              <a:rPr lang="en-US" dirty="0"/>
              <a:t>Click icon to add picture</a:t>
            </a:r>
          </a:p>
        </p:txBody>
      </p:sp>
      <p:sp>
        <p:nvSpPr>
          <p:cNvPr id="18" name="Rectangle 17">
            <a:extLst>
              <a:ext uri="{FF2B5EF4-FFF2-40B4-BE49-F238E27FC236}">
                <a16:creationId xmlns:a16="http://schemas.microsoft.com/office/drawing/2014/main" id="{487A614F-2A6A-90DA-E3DA-4EB054649A30}"/>
              </a:ext>
              <a:ext uri="{C183D7F6-B498-43B3-948B-1728B52AA6E4}">
                <adec:decorative xmlns:adec="http://schemas.microsoft.com/office/drawing/2017/decorative" xmlns="" val="1"/>
              </a:ext>
            </a:extLst>
          </p:cNvPr>
          <p:cNvSpPr/>
          <p:nvPr userDrawn="1"/>
        </p:nvSpPr>
        <p:spPr>
          <a:xfrm>
            <a:off x="5097609" y="1167921"/>
            <a:ext cx="415286" cy="4074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19" name="Text Placeholder 9">
            <a:extLst>
              <a:ext uri="{FF2B5EF4-FFF2-40B4-BE49-F238E27FC236}">
                <a16:creationId xmlns:a16="http://schemas.microsoft.com/office/drawing/2014/main" id="{95D39481-5CA3-B2BA-2BCB-AD11156A5580}"/>
              </a:ext>
            </a:extLst>
          </p:cNvPr>
          <p:cNvSpPr>
            <a:spLocks noGrp="1"/>
          </p:cNvSpPr>
          <p:nvPr>
            <p:ph type="body" sz="quarter" idx="34" hasCustomPrompt="1"/>
          </p:nvPr>
        </p:nvSpPr>
        <p:spPr>
          <a:xfrm>
            <a:off x="5035150" y="1187572"/>
            <a:ext cx="490258" cy="694859"/>
          </a:xfrm>
        </p:spPr>
        <p:txBody>
          <a:bodyPr tIns="0" rIns="0">
            <a:noAutofit/>
          </a:bodyPr>
          <a:lstStyle>
            <a:lvl1pPr marL="0" indent="0" algn="r">
              <a:lnSpc>
                <a:spcPct val="75000"/>
              </a:lnSpc>
              <a:spcBef>
                <a:spcPts val="0"/>
              </a:spcBef>
              <a:buNone/>
              <a:defRPr sz="2000" b="1" cap="all" baseline="0">
                <a:ln w="31750">
                  <a:solidFill>
                    <a:schemeClr val="bg1"/>
                  </a:solidFill>
                </a:ln>
                <a:solidFill>
                  <a:schemeClr val="bg1"/>
                </a:solidFill>
              </a:defRPr>
            </a:lvl1pPr>
          </a:lstStyle>
          <a:p>
            <a:pPr lvl="0"/>
            <a:r>
              <a:rPr lang="en-US" dirty="0" err="1"/>
              <a:t>xxxx</a:t>
            </a:r>
            <a:endParaRPr lang="en-US" dirty="0"/>
          </a:p>
        </p:txBody>
      </p:sp>
      <p:sp>
        <p:nvSpPr>
          <p:cNvPr id="34" name="Rectangle 33">
            <a:extLst>
              <a:ext uri="{FF2B5EF4-FFF2-40B4-BE49-F238E27FC236}">
                <a16:creationId xmlns:a16="http://schemas.microsoft.com/office/drawing/2014/main" id="{85FDB6DB-B480-10EA-FD0C-CE2FB4B462AB}"/>
              </a:ext>
            </a:extLst>
          </p:cNvPr>
          <p:cNvSpPr>
            <a:spLocks noGrp="1"/>
          </p:cNvSpPr>
          <p:nvPr>
            <p:ph type="pic" sz="quarter" idx="43"/>
          </p:nvPr>
        </p:nvSpPr>
        <p:spPr>
          <a:xfrm>
            <a:off x="4403845" y="4030281"/>
            <a:ext cx="1097280" cy="1097979"/>
          </a:xfrm>
          <a:custGeom>
            <a:avLst/>
            <a:gdLst>
              <a:gd name="connsiteX0" fmla="*/ 0 w 1097280"/>
              <a:gd name="connsiteY0" fmla="*/ 0 h 1097280"/>
              <a:gd name="connsiteX1" fmla="*/ 1097280 w 1097280"/>
              <a:gd name="connsiteY1" fmla="*/ 0 h 1097280"/>
              <a:gd name="connsiteX2" fmla="*/ 1097280 w 1097280"/>
              <a:gd name="connsiteY2" fmla="*/ 1097280 h 1097280"/>
              <a:gd name="connsiteX3" fmla="*/ 0 w 1097280"/>
              <a:gd name="connsiteY3" fmla="*/ 1097280 h 1097280"/>
              <a:gd name="connsiteX4" fmla="*/ 0 w 1097280"/>
              <a:gd name="connsiteY4" fmla="*/ 0 h 1097280"/>
              <a:gd name="connsiteX0" fmla="*/ 0 w 1097280"/>
              <a:gd name="connsiteY0" fmla="*/ 0 h 1097280"/>
              <a:gd name="connsiteX1" fmla="*/ 1097280 w 1097280"/>
              <a:gd name="connsiteY1" fmla="*/ 0 h 1097280"/>
              <a:gd name="connsiteX2" fmla="*/ 1097280 w 1097280"/>
              <a:gd name="connsiteY2" fmla="*/ 1097280 h 1097280"/>
              <a:gd name="connsiteX3" fmla="*/ 0 w 1097280"/>
              <a:gd name="connsiteY3" fmla="*/ 1097280 h 1097280"/>
              <a:gd name="connsiteX4" fmla="*/ 317 w 1097280"/>
              <a:gd name="connsiteY4" fmla="*/ 667324 h 1097280"/>
              <a:gd name="connsiteX5" fmla="*/ 0 w 1097280"/>
              <a:gd name="connsiteY5" fmla="*/ 0 h 1097280"/>
              <a:gd name="connsiteX0" fmla="*/ 0 w 1097280"/>
              <a:gd name="connsiteY0" fmla="*/ 0 h 1097280"/>
              <a:gd name="connsiteX1" fmla="*/ 1097280 w 1097280"/>
              <a:gd name="connsiteY1" fmla="*/ 0 h 1097280"/>
              <a:gd name="connsiteX2" fmla="*/ 1097280 w 1097280"/>
              <a:gd name="connsiteY2" fmla="*/ 1097280 h 1097280"/>
              <a:gd name="connsiteX3" fmla="*/ 0 w 1097280"/>
              <a:gd name="connsiteY3" fmla="*/ 1097280 h 1097280"/>
              <a:gd name="connsiteX4" fmla="*/ 317 w 1097280"/>
              <a:gd name="connsiteY4" fmla="*/ 657799 h 1097280"/>
              <a:gd name="connsiteX5" fmla="*/ 0 w 1097280"/>
              <a:gd name="connsiteY5" fmla="*/ 0 h 1097280"/>
              <a:gd name="connsiteX0" fmla="*/ 0 w 1097280"/>
              <a:gd name="connsiteY0" fmla="*/ 0 h 1097979"/>
              <a:gd name="connsiteX1" fmla="*/ 1097280 w 1097280"/>
              <a:gd name="connsiteY1" fmla="*/ 0 h 1097979"/>
              <a:gd name="connsiteX2" fmla="*/ 1097280 w 1097280"/>
              <a:gd name="connsiteY2" fmla="*/ 1097280 h 1097979"/>
              <a:gd name="connsiteX3" fmla="*/ 442475 w 1097280"/>
              <a:gd name="connsiteY3" fmla="*/ 1097979 h 1097979"/>
              <a:gd name="connsiteX4" fmla="*/ 0 w 1097280"/>
              <a:gd name="connsiteY4" fmla="*/ 1097280 h 1097979"/>
              <a:gd name="connsiteX5" fmla="*/ 317 w 1097280"/>
              <a:gd name="connsiteY5" fmla="*/ 657799 h 1097979"/>
              <a:gd name="connsiteX6" fmla="*/ 0 w 1097280"/>
              <a:gd name="connsiteY6" fmla="*/ 0 h 1097979"/>
              <a:gd name="connsiteX0" fmla="*/ 0 w 1097280"/>
              <a:gd name="connsiteY0" fmla="*/ 0 h 1097979"/>
              <a:gd name="connsiteX1" fmla="*/ 1097280 w 1097280"/>
              <a:gd name="connsiteY1" fmla="*/ 0 h 1097979"/>
              <a:gd name="connsiteX2" fmla="*/ 1097280 w 1097280"/>
              <a:gd name="connsiteY2" fmla="*/ 1097280 h 1097979"/>
              <a:gd name="connsiteX3" fmla="*/ 442475 w 1097280"/>
              <a:gd name="connsiteY3" fmla="*/ 1097979 h 1097979"/>
              <a:gd name="connsiteX4" fmla="*/ 440055 w 1097280"/>
              <a:gd name="connsiteY4" fmla="*/ 668655 h 1097979"/>
              <a:gd name="connsiteX5" fmla="*/ 317 w 1097280"/>
              <a:gd name="connsiteY5" fmla="*/ 657799 h 1097979"/>
              <a:gd name="connsiteX6" fmla="*/ 0 w 1097280"/>
              <a:gd name="connsiteY6" fmla="*/ 0 h 1097979"/>
              <a:gd name="connsiteX0" fmla="*/ 0 w 1097280"/>
              <a:gd name="connsiteY0" fmla="*/ 0 h 1097979"/>
              <a:gd name="connsiteX1" fmla="*/ 1097280 w 1097280"/>
              <a:gd name="connsiteY1" fmla="*/ 0 h 1097979"/>
              <a:gd name="connsiteX2" fmla="*/ 1097280 w 1097280"/>
              <a:gd name="connsiteY2" fmla="*/ 1097280 h 1097979"/>
              <a:gd name="connsiteX3" fmla="*/ 442475 w 1097280"/>
              <a:gd name="connsiteY3" fmla="*/ 1097979 h 1097979"/>
              <a:gd name="connsiteX4" fmla="*/ 440055 w 1097280"/>
              <a:gd name="connsiteY4" fmla="*/ 668655 h 1097979"/>
              <a:gd name="connsiteX5" fmla="*/ 317 w 1097280"/>
              <a:gd name="connsiteY5" fmla="*/ 657799 h 1097979"/>
              <a:gd name="connsiteX6" fmla="*/ 0 w 1097280"/>
              <a:gd name="connsiteY6" fmla="*/ 0 h 1097979"/>
              <a:gd name="connsiteX0" fmla="*/ 0 w 1097280"/>
              <a:gd name="connsiteY0" fmla="*/ 0 h 1097979"/>
              <a:gd name="connsiteX1" fmla="*/ 1097280 w 1097280"/>
              <a:gd name="connsiteY1" fmla="*/ 0 h 1097979"/>
              <a:gd name="connsiteX2" fmla="*/ 1097280 w 1097280"/>
              <a:gd name="connsiteY2" fmla="*/ 1097280 h 1097979"/>
              <a:gd name="connsiteX3" fmla="*/ 442475 w 1097280"/>
              <a:gd name="connsiteY3" fmla="*/ 1097979 h 1097979"/>
              <a:gd name="connsiteX4" fmla="*/ 440055 w 1097280"/>
              <a:gd name="connsiteY4" fmla="*/ 668655 h 1097979"/>
              <a:gd name="connsiteX5" fmla="*/ 317 w 1097280"/>
              <a:gd name="connsiteY5" fmla="*/ 657799 h 1097979"/>
              <a:gd name="connsiteX6" fmla="*/ 0 w 1097280"/>
              <a:gd name="connsiteY6" fmla="*/ 0 h 1097979"/>
              <a:gd name="connsiteX0" fmla="*/ 0 w 1097280"/>
              <a:gd name="connsiteY0" fmla="*/ 0 h 1097979"/>
              <a:gd name="connsiteX1" fmla="*/ 1097280 w 1097280"/>
              <a:gd name="connsiteY1" fmla="*/ 0 h 1097979"/>
              <a:gd name="connsiteX2" fmla="*/ 1097280 w 1097280"/>
              <a:gd name="connsiteY2" fmla="*/ 1097280 h 1097979"/>
              <a:gd name="connsiteX3" fmla="*/ 442475 w 1097280"/>
              <a:gd name="connsiteY3" fmla="*/ 1097979 h 1097979"/>
              <a:gd name="connsiteX4" fmla="*/ 441960 w 1097280"/>
              <a:gd name="connsiteY4" fmla="*/ 659130 h 1097979"/>
              <a:gd name="connsiteX5" fmla="*/ 317 w 1097280"/>
              <a:gd name="connsiteY5" fmla="*/ 657799 h 1097979"/>
              <a:gd name="connsiteX6" fmla="*/ 0 w 1097280"/>
              <a:gd name="connsiteY6" fmla="*/ 0 h 1097979"/>
              <a:gd name="connsiteX0" fmla="*/ 0 w 1097280"/>
              <a:gd name="connsiteY0" fmla="*/ 0 h 1097979"/>
              <a:gd name="connsiteX1" fmla="*/ 1097280 w 1097280"/>
              <a:gd name="connsiteY1" fmla="*/ 0 h 1097979"/>
              <a:gd name="connsiteX2" fmla="*/ 1097280 w 1097280"/>
              <a:gd name="connsiteY2" fmla="*/ 1097280 h 1097979"/>
              <a:gd name="connsiteX3" fmla="*/ 442475 w 1097280"/>
              <a:gd name="connsiteY3" fmla="*/ 1097979 h 1097979"/>
              <a:gd name="connsiteX4" fmla="*/ 441960 w 1097280"/>
              <a:gd name="connsiteY4" fmla="*/ 659130 h 1097979"/>
              <a:gd name="connsiteX5" fmla="*/ 317 w 1097280"/>
              <a:gd name="connsiteY5" fmla="*/ 661609 h 1097979"/>
              <a:gd name="connsiteX6" fmla="*/ 0 w 1097280"/>
              <a:gd name="connsiteY6" fmla="*/ 0 h 1097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7280" h="1097979">
                <a:moveTo>
                  <a:pt x="0" y="0"/>
                </a:moveTo>
                <a:lnTo>
                  <a:pt x="1097280" y="0"/>
                </a:lnTo>
                <a:lnTo>
                  <a:pt x="1097280" y="1097280"/>
                </a:lnTo>
                <a:lnTo>
                  <a:pt x="442475" y="1097979"/>
                </a:lnTo>
                <a:cubicBezTo>
                  <a:pt x="441668" y="954871"/>
                  <a:pt x="442767" y="802238"/>
                  <a:pt x="441960" y="659130"/>
                </a:cubicBezTo>
                <a:lnTo>
                  <a:pt x="317" y="661609"/>
                </a:lnTo>
                <a:cubicBezTo>
                  <a:pt x="211" y="439168"/>
                  <a:pt x="106" y="222441"/>
                  <a:pt x="0" y="0"/>
                </a:cubicBezTo>
                <a:close/>
              </a:path>
            </a:pathLst>
          </a:custGeom>
          <a:solidFill>
            <a:schemeClr val="tx1">
              <a:lumMod val="50000"/>
              <a:lumOff val="50000"/>
            </a:schemeClr>
          </a:solidFill>
          <a:ln w="0">
            <a:noFill/>
          </a:ln>
        </p:spPr>
        <p:txBody>
          <a:bodyPr wrap="square" anchor="b">
            <a:noAutofit/>
          </a:bodyPr>
          <a:lstStyle>
            <a:lvl1pPr marL="0" indent="0" algn="ctr">
              <a:buNone/>
              <a:defRPr sz="1000" b="1">
                <a:solidFill>
                  <a:schemeClr val="bg1"/>
                </a:solidFill>
              </a:defRPr>
            </a:lvl1pPr>
          </a:lstStyle>
          <a:p>
            <a:r>
              <a:rPr lang="en-US" dirty="0"/>
              <a:t>Click icon to add picture</a:t>
            </a:r>
          </a:p>
        </p:txBody>
      </p:sp>
      <p:sp>
        <p:nvSpPr>
          <p:cNvPr id="35" name="Rectangle 34">
            <a:extLst>
              <a:ext uri="{FF2B5EF4-FFF2-40B4-BE49-F238E27FC236}">
                <a16:creationId xmlns:a16="http://schemas.microsoft.com/office/drawing/2014/main" id="{2C35692F-3E06-23F6-A809-1C63FCBA3467}"/>
              </a:ext>
              <a:ext uri="{C183D7F6-B498-43B3-948B-1728B52AA6E4}">
                <adec:decorative xmlns:adec="http://schemas.microsoft.com/office/drawing/2017/decorative" xmlns="" val="1"/>
              </a:ext>
            </a:extLst>
          </p:cNvPr>
          <p:cNvSpPr/>
          <p:nvPr userDrawn="1"/>
        </p:nvSpPr>
        <p:spPr>
          <a:xfrm>
            <a:off x="4403373" y="4690361"/>
            <a:ext cx="448661" cy="438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36" name="Text Placeholder 9">
            <a:extLst>
              <a:ext uri="{FF2B5EF4-FFF2-40B4-BE49-F238E27FC236}">
                <a16:creationId xmlns:a16="http://schemas.microsoft.com/office/drawing/2014/main" id="{CD28743F-2ED1-02A5-D909-8DE16DE3A634}"/>
              </a:ext>
            </a:extLst>
          </p:cNvPr>
          <p:cNvSpPr>
            <a:spLocks noGrp="1"/>
          </p:cNvSpPr>
          <p:nvPr>
            <p:ph type="body" sz="quarter" idx="44" hasCustomPrompt="1"/>
          </p:nvPr>
        </p:nvSpPr>
        <p:spPr>
          <a:xfrm>
            <a:off x="4402992" y="4716079"/>
            <a:ext cx="472250" cy="595696"/>
          </a:xfrm>
        </p:spPr>
        <p:txBody>
          <a:bodyPr tIns="0" rIns="0">
            <a:noAutofit/>
          </a:bodyPr>
          <a:lstStyle>
            <a:lvl1pPr marL="0" indent="0" algn="r">
              <a:lnSpc>
                <a:spcPct val="75000"/>
              </a:lnSpc>
              <a:spcBef>
                <a:spcPts val="0"/>
              </a:spcBef>
              <a:buNone/>
              <a:defRPr sz="2000" b="1" cap="all" baseline="0">
                <a:ln w="31750">
                  <a:solidFill>
                    <a:schemeClr val="bg1"/>
                  </a:solidFill>
                </a:ln>
                <a:solidFill>
                  <a:schemeClr val="bg1"/>
                </a:solidFill>
              </a:defRPr>
            </a:lvl1pPr>
          </a:lstStyle>
          <a:p>
            <a:pPr lvl="0"/>
            <a:r>
              <a:rPr lang="en-US" dirty="0" err="1"/>
              <a:t>xxxx</a:t>
            </a:r>
            <a:endParaRPr lang="en-US" dirty="0"/>
          </a:p>
        </p:txBody>
      </p:sp>
      <p:sp>
        <p:nvSpPr>
          <p:cNvPr id="43" name="Text Placeholder 29">
            <a:extLst>
              <a:ext uri="{FF2B5EF4-FFF2-40B4-BE49-F238E27FC236}">
                <a16:creationId xmlns:a16="http://schemas.microsoft.com/office/drawing/2014/main" id="{A521480E-98BD-B6DB-09E5-5615091E381F}"/>
              </a:ext>
            </a:extLst>
          </p:cNvPr>
          <p:cNvSpPr>
            <a:spLocks noGrp="1"/>
          </p:cNvSpPr>
          <p:nvPr>
            <p:ph type="body" sz="quarter" idx="50" hasCustomPrompt="1"/>
          </p:nvPr>
        </p:nvSpPr>
        <p:spPr>
          <a:xfrm>
            <a:off x="5627575" y="1131757"/>
            <a:ext cx="1899225" cy="199833"/>
          </a:xfrm>
        </p:spPr>
        <p:txBody>
          <a:bodyPr lIns="0" tIns="0" rIns="0" bIns="0" anchor="t">
            <a:noAutofit/>
          </a:bodyPr>
          <a:lstStyle>
            <a:lvl1pPr marL="0" indent="0" algn="l">
              <a:lnSpc>
                <a:spcPct val="100000"/>
              </a:lnSpc>
              <a:spcBef>
                <a:spcPts val="0"/>
              </a:spcBef>
              <a:buNone/>
              <a:defRPr sz="1200" b="1" cap="all" baseline="0">
                <a:solidFill>
                  <a:schemeClr val="accent3"/>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44" name="Text Placeholder 29">
            <a:extLst>
              <a:ext uri="{FF2B5EF4-FFF2-40B4-BE49-F238E27FC236}">
                <a16:creationId xmlns:a16="http://schemas.microsoft.com/office/drawing/2014/main" id="{F1BF49E0-6A43-837E-831A-A8B47C46D408}"/>
              </a:ext>
            </a:extLst>
          </p:cNvPr>
          <p:cNvSpPr>
            <a:spLocks noGrp="1"/>
          </p:cNvSpPr>
          <p:nvPr>
            <p:ph type="body" sz="quarter" idx="51" hasCustomPrompt="1"/>
          </p:nvPr>
        </p:nvSpPr>
        <p:spPr>
          <a:xfrm>
            <a:off x="5627575" y="1343303"/>
            <a:ext cx="1899225" cy="816261"/>
          </a:xfrm>
        </p:spPr>
        <p:txBody>
          <a:bodyPr lIns="0" tIns="0" rIns="0" anchor="t">
            <a:noAutofit/>
          </a:bodyPr>
          <a:lstStyle>
            <a:lvl1pPr marL="0" indent="0" algn="l">
              <a:lnSpc>
                <a:spcPct val="100000"/>
              </a:lnSpc>
              <a:spcBef>
                <a:spcPts val="0"/>
              </a:spcBef>
              <a:buNone/>
              <a:defRPr sz="11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20" name="Picture Placeholder 26">
            <a:extLst>
              <a:ext uri="{FF2B5EF4-FFF2-40B4-BE49-F238E27FC236}">
                <a16:creationId xmlns:a16="http://schemas.microsoft.com/office/drawing/2014/main" id="{6F9BFDCB-AD16-A732-BE0B-520B670C8BC1}"/>
              </a:ext>
            </a:extLst>
          </p:cNvPr>
          <p:cNvSpPr>
            <a:spLocks noGrp="1"/>
          </p:cNvSpPr>
          <p:nvPr>
            <p:ph type="pic" sz="quarter" idx="35"/>
          </p:nvPr>
        </p:nvSpPr>
        <p:spPr>
          <a:xfrm>
            <a:off x="5545667" y="2902648"/>
            <a:ext cx="1094966" cy="1115568"/>
          </a:xfrm>
          <a:custGeom>
            <a:avLst/>
            <a:gdLst>
              <a:gd name="connsiteX0" fmla="*/ 0 w 1263606"/>
              <a:gd name="connsiteY0" fmla="*/ 0 h 1263606"/>
              <a:gd name="connsiteX1" fmla="*/ 1263606 w 1263606"/>
              <a:gd name="connsiteY1" fmla="*/ 0 h 1263606"/>
              <a:gd name="connsiteX2" fmla="*/ 1263606 w 1263606"/>
              <a:gd name="connsiteY2" fmla="*/ 1263606 h 1263606"/>
              <a:gd name="connsiteX3" fmla="*/ 0 w 1263606"/>
              <a:gd name="connsiteY3" fmla="*/ 1263606 h 1263606"/>
              <a:gd name="connsiteX4" fmla="*/ 0 w 1263606"/>
              <a:gd name="connsiteY4" fmla="*/ 0 h 1263606"/>
              <a:gd name="connsiteX0" fmla="*/ 0 w 1263606"/>
              <a:gd name="connsiteY0" fmla="*/ 1459 h 1265065"/>
              <a:gd name="connsiteX1" fmla="*/ 748234 w 1263606"/>
              <a:gd name="connsiteY1" fmla="*/ 0 h 1265065"/>
              <a:gd name="connsiteX2" fmla="*/ 1263606 w 1263606"/>
              <a:gd name="connsiteY2" fmla="*/ 1459 h 1265065"/>
              <a:gd name="connsiteX3" fmla="*/ 1263606 w 1263606"/>
              <a:gd name="connsiteY3" fmla="*/ 1265065 h 1265065"/>
              <a:gd name="connsiteX4" fmla="*/ 0 w 1263606"/>
              <a:gd name="connsiteY4" fmla="*/ 1265065 h 1265065"/>
              <a:gd name="connsiteX5" fmla="*/ 0 w 1263606"/>
              <a:gd name="connsiteY5" fmla="*/ 1459 h 1265065"/>
              <a:gd name="connsiteX0" fmla="*/ 0 w 1264489"/>
              <a:gd name="connsiteY0" fmla="*/ 1459 h 1265065"/>
              <a:gd name="connsiteX1" fmla="*/ 748234 w 1264489"/>
              <a:gd name="connsiteY1" fmla="*/ 0 h 1265065"/>
              <a:gd name="connsiteX2" fmla="*/ 1263606 w 1264489"/>
              <a:gd name="connsiteY2" fmla="*/ 1459 h 1265065"/>
              <a:gd name="connsiteX3" fmla="*/ 1264489 w 1264489"/>
              <a:gd name="connsiteY3" fmla="*/ 78867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1263606 w 1264489"/>
              <a:gd name="connsiteY2" fmla="*/ 1459 h 1265065"/>
              <a:gd name="connsiteX3" fmla="*/ 1264489 w 1264489"/>
              <a:gd name="connsiteY3" fmla="*/ 50927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1263606 w 1264489"/>
              <a:gd name="connsiteY2" fmla="*/ 145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88854 w 1264489"/>
              <a:gd name="connsiteY2" fmla="*/ 461173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88854 w 1264489"/>
              <a:gd name="connsiteY2" fmla="*/ 461173 h 1265065"/>
              <a:gd name="connsiteX3" fmla="*/ 1264489 w 1264489"/>
              <a:gd name="connsiteY3" fmla="*/ 460605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83432 w 1264489"/>
              <a:gd name="connsiteY1" fmla="*/ 0 h 1265065"/>
              <a:gd name="connsiteX2" fmla="*/ 788854 w 1264489"/>
              <a:gd name="connsiteY2" fmla="*/ 461173 h 1265065"/>
              <a:gd name="connsiteX3" fmla="*/ 1264489 w 1264489"/>
              <a:gd name="connsiteY3" fmla="*/ 460605 h 1265065"/>
              <a:gd name="connsiteX4" fmla="*/ 1263606 w 1264489"/>
              <a:gd name="connsiteY4" fmla="*/ 1265065 h 1265065"/>
              <a:gd name="connsiteX5" fmla="*/ 0 w 1264489"/>
              <a:gd name="connsiteY5" fmla="*/ 1265065 h 1265065"/>
              <a:gd name="connsiteX6" fmla="*/ 0 w 1264489"/>
              <a:gd name="connsiteY6" fmla="*/ 1459 h 1265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4489" h="1265065">
                <a:moveTo>
                  <a:pt x="0" y="1459"/>
                </a:moveTo>
                <a:lnTo>
                  <a:pt x="783432" y="0"/>
                </a:lnTo>
                <a:cubicBezTo>
                  <a:pt x="783773" y="168126"/>
                  <a:pt x="788343" y="208983"/>
                  <a:pt x="788854" y="461173"/>
                </a:cubicBezTo>
                <a:lnTo>
                  <a:pt x="1264489" y="460605"/>
                </a:lnTo>
                <a:cubicBezTo>
                  <a:pt x="1264195" y="619403"/>
                  <a:pt x="1263900" y="1106267"/>
                  <a:pt x="1263606" y="1265065"/>
                </a:cubicBezTo>
                <a:lnTo>
                  <a:pt x="0" y="1265065"/>
                </a:lnTo>
                <a:lnTo>
                  <a:pt x="0" y="1459"/>
                </a:lnTo>
                <a:close/>
              </a:path>
            </a:pathLst>
          </a:custGeom>
          <a:solidFill>
            <a:schemeClr val="tx1">
              <a:lumMod val="50000"/>
              <a:lumOff val="50000"/>
            </a:schemeClr>
          </a:solidFill>
        </p:spPr>
        <p:txBody>
          <a:bodyPr anchor="b">
            <a:normAutofit/>
          </a:bodyPr>
          <a:lstStyle>
            <a:lvl1pPr marL="0" indent="0" algn="ctr">
              <a:buNone/>
              <a:defRPr sz="1000" b="1">
                <a:solidFill>
                  <a:schemeClr val="bg1"/>
                </a:solidFill>
              </a:defRPr>
            </a:lvl1pPr>
          </a:lstStyle>
          <a:p>
            <a:r>
              <a:rPr lang="en-US" dirty="0"/>
              <a:t>Click icon to add picture</a:t>
            </a:r>
          </a:p>
        </p:txBody>
      </p:sp>
      <p:sp>
        <p:nvSpPr>
          <p:cNvPr id="22" name="Rectangle 21">
            <a:extLst>
              <a:ext uri="{FF2B5EF4-FFF2-40B4-BE49-F238E27FC236}">
                <a16:creationId xmlns:a16="http://schemas.microsoft.com/office/drawing/2014/main" id="{089DFA11-F494-6039-3922-87D4682F2244}"/>
              </a:ext>
              <a:ext uri="{C183D7F6-B498-43B3-948B-1728B52AA6E4}">
                <adec:decorative xmlns:adec="http://schemas.microsoft.com/office/drawing/2017/decorative" xmlns="" val="1"/>
              </a:ext>
            </a:extLst>
          </p:cNvPr>
          <p:cNvSpPr/>
          <p:nvPr userDrawn="1"/>
        </p:nvSpPr>
        <p:spPr>
          <a:xfrm>
            <a:off x="6225346" y="2902648"/>
            <a:ext cx="415286" cy="4074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23" name="Text Placeholder 9">
            <a:extLst>
              <a:ext uri="{FF2B5EF4-FFF2-40B4-BE49-F238E27FC236}">
                <a16:creationId xmlns:a16="http://schemas.microsoft.com/office/drawing/2014/main" id="{4A31D76B-39FD-EE01-778F-E9AAF334F984}"/>
              </a:ext>
            </a:extLst>
          </p:cNvPr>
          <p:cNvSpPr>
            <a:spLocks noGrp="1"/>
          </p:cNvSpPr>
          <p:nvPr>
            <p:ph type="body" sz="quarter" idx="36" hasCustomPrompt="1"/>
          </p:nvPr>
        </p:nvSpPr>
        <p:spPr>
          <a:xfrm>
            <a:off x="6192574" y="2922299"/>
            <a:ext cx="460571" cy="694859"/>
          </a:xfrm>
        </p:spPr>
        <p:txBody>
          <a:bodyPr tIns="0" rIns="0">
            <a:noAutofit/>
          </a:bodyPr>
          <a:lstStyle>
            <a:lvl1pPr marL="0" indent="0" algn="r">
              <a:lnSpc>
                <a:spcPct val="75000"/>
              </a:lnSpc>
              <a:spcBef>
                <a:spcPts val="0"/>
              </a:spcBef>
              <a:buNone/>
              <a:defRPr sz="2000" b="1" cap="all" baseline="0">
                <a:ln w="31750">
                  <a:solidFill>
                    <a:schemeClr val="bg1"/>
                  </a:solidFill>
                </a:ln>
                <a:solidFill>
                  <a:schemeClr val="bg1"/>
                </a:solidFill>
              </a:defRPr>
            </a:lvl1pPr>
          </a:lstStyle>
          <a:p>
            <a:pPr lvl="0"/>
            <a:r>
              <a:rPr lang="en-US" dirty="0" err="1"/>
              <a:t>xxxx</a:t>
            </a:r>
            <a:endParaRPr lang="en-US" dirty="0"/>
          </a:p>
        </p:txBody>
      </p:sp>
      <p:sp>
        <p:nvSpPr>
          <p:cNvPr id="45" name="Text Placeholder 29">
            <a:extLst>
              <a:ext uri="{FF2B5EF4-FFF2-40B4-BE49-F238E27FC236}">
                <a16:creationId xmlns:a16="http://schemas.microsoft.com/office/drawing/2014/main" id="{1C783F20-2015-1E2B-9D5A-648838770014}"/>
              </a:ext>
            </a:extLst>
          </p:cNvPr>
          <p:cNvSpPr>
            <a:spLocks noGrp="1"/>
          </p:cNvSpPr>
          <p:nvPr>
            <p:ph type="body" sz="quarter" idx="52" hasCustomPrompt="1"/>
          </p:nvPr>
        </p:nvSpPr>
        <p:spPr>
          <a:xfrm>
            <a:off x="6764648" y="2875978"/>
            <a:ext cx="1899225" cy="199833"/>
          </a:xfrm>
        </p:spPr>
        <p:txBody>
          <a:bodyPr lIns="0" tIns="0" rIns="0" bIns="0" anchor="t">
            <a:noAutofit/>
          </a:bodyPr>
          <a:lstStyle>
            <a:lvl1pPr marL="0" indent="0" algn="l">
              <a:lnSpc>
                <a:spcPct val="100000"/>
              </a:lnSpc>
              <a:spcBef>
                <a:spcPts val="0"/>
              </a:spcBef>
              <a:buNone/>
              <a:defRPr sz="1200" b="1" cap="all" baseline="0">
                <a:solidFill>
                  <a:schemeClr val="accent3"/>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46" name="Text Placeholder 29">
            <a:extLst>
              <a:ext uri="{FF2B5EF4-FFF2-40B4-BE49-F238E27FC236}">
                <a16:creationId xmlns:a16="http://schemas.microsoft.com/office/drawing/2014/main" id="{64EAF926-3B7B-E98F-6A50-81D38FDA13BB}"/>
              </a:ext>
            </a:extLst>
          </p:cNvPr>
          <p:cNvSpPr>
            <a:spLocks noGrp="1"/>
          </p:cNvSpPr>
          <p:nvPr>
            <p:ph type="body" sz="quarter" idx="53" hasCustomPrompt="1"/>
          </p:nvPr>
        </p:nvSpPr>
        <p:spPr>
          <a:xfrm>
            <a:off x="6764648" y="3087524"/>
            <a:ext cx="1899225" cy="816261"/>
          </a:xfrm>
        </p:spPr>
        <p:txBody>
          <a:bodyPr lIns="0" tIns="0" rIns="0" anchor="t">
            <a:noAutofit/>
          </a:bodyPr>
          <a:lstStyle>
            <a:lvl1pPr marL="0" indent="0" algn="l">
              <a:lnSpc>
                <a:spcPct val="100000"/>
              </a:lnSpc>
              <a:spcBef>
                <a:spcPts val="0"/>
              </a:spcBef>
              <a:buNone/>
              <a:defRPr sz="11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30" name="Picture Placeholder 26">
            <a:extLst>
              <a:ext uri="{FF2B5EF4-FFF2-40B4-BE49-F238E27FC236}">
                <a16:creationId xmlns:a16="http://schemas.microsoft.com/office/drawing/2014/main" id="{F11B6317-0447-F54B-50E4-E9E9D478A534}"/>
              </a:ext>
            </a:extLst>
          </p:cNvPr>
          <p:cNvSpPr>
            <a:spLocks noGrp="1"/>
          </p:cNvSpPr>
          <p:nvPr>
            <p:ph type="pic" sz="quarter" idx="40"/>
          </p:nvPr>
        </p:nvSpPr>
        <p:spPr>
          <a:xfrm>
            <a:off x="5545667" y="4028376"/>
            <a:ext cx="2283740" cy="2284795"/>
          </a:xfrm>
          <a:custGeom>
            <a:avLst/>
            <a:gdLst>
              <a:gd name="connsiteX0" fmla="*/ 0 w 1263606"/>
              <a:gd name="connsiteY0" fmla="*/ 0 h 1263606"/>
              <a:gd name="connsiteX1" fmla="*/ 1263606 w 1263606"/>
              <a:gd name="connsiteY1" fmla="*/ 0 h 1263606"/>
              <a:gd name="connsiteX2" fmla="*/ 1263606 w 1263606"/>
              <a:gd name="connsiteY2" fmla="*/ 1263606 h 1263606"/>
              <a:gd name="connsiteX3" fmla="*/ 0 w 1263606"/>
              <a:gd name="connsiteY3" fmla="*/ 1263606 h 1263606"/>
              <a:gd name="connsiteX4" fmla="*/ 0 w 1263606"/>
              <a:gd name="connsiteY4" fmla="*/ 0 h 1263606"/>
              <a:gd name="connsiteX0" fmla="*/ 0 w 1263954"/>
              <a:gd name="connsiteY0" fmla="*/ 0 h 1263606"/>
              <a:gd name="connsiteX1" fmla="*/ 1263606 w 1263954"/>
              <a:gd name="connsiteY1" fmla="*/ 0 h 1263606"/>
              <a:gd name="connsiteX2" fmla="*/ 1263811 w 1263954"/>
              <a:gd name="connsiteY2" fmla="*/ 760173 h 1263606"/>
              <a:gd name="connsiteX3" fmla="*/ 1263606 w 1263954"/>
              <a:gd name="connsiteY3" fmla="*/ 1263606 h 1263606"/>
              <a:gd name="connsiteX4" fmla="*/ 0 w 1263954"/>
              <a:gd name="connsiteY4" fmla="*/ 1263606 h 1263606"/>
              <a:gd name="connsiteX5" fmla="*/ 0 w 1263954"/>
              <a:gd name="connsiteY5" fmla="*/ 0 h 1263606"/>
              <a:gd name="connsiteX0" fmla="*/ 0 w 1263954"/>
              <a:gd name="connsiteY0" fmla="*/ 0 h 1264998"/>
              <a:gd name="connsiteX1" fmla="*/ 1263606 w 1263954"/>
              <a:gd name="connsiteY1" fmla="*/ 0 h 1264998"/>
              <a:gd name="connsiteX2" fmla="*/ 1263811 w 1263954"/>
              <a:gd name="connsiteY2" fmla="*/ 760173 h 1264998"/>
              <a:gd name="connsiteX3" fmla="*/ 1263606 w 1263954"/>
              <a:gd name="connsiteY3" fmla="*/ 1263606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760173 h 1264998"/>
              <a:gd name="connsiteX3" fmla="*/ 772116 w 1263954"/>
              <a:gd name="connsiteY3" fmla="*/ 758781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760173 h 1264998"/>
              <a:gd name="connsiteX3" fmla="*/ 772116 w 1263954"/>
              <a:gd name="connsiteY3" fmla="*/ 758781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760173 h 1264998"/>
              <a:gd name="connsiteX3" fmla="*/ 772116 w 1263954"/>
              <a:gd name="connsiteY3" fmla="*/ 758781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760173 h 1264998"/>
              <a:gd name="connsiteX3" fmla="*/ 775926 w 1263954"/>
              <a:gd name="connsiteY3" fmla="*/ 758781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760173 h 1264998"/>
              <a:gd name="connsiteX3" fmla="*/ 1042487 w 1263954"/>
              <a:gd name="connsiteY3" fmla="*/ 1041682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760173 h 1264998"/>
              <a:gd name="connsiteX3" fmla="*/ 1043545 w 1263954"/>
              <a:gd name="connsiteY3" fmla="*/ 1045904 h 1264998"/>
              <a:gd name="connsiteX4" fmla="*/ 774226 w 1263954"/>
              <a:gd name="connsiteY4" fmla="*/ 1264998 h 1264998"/>
              <a:gd name="connsiteX5" fmla="*/ 0 w 1263954"/>
              <a:gd name="connsiteY5" fmla="*/ 1263606 h 1264998"/>
              <a:gd name="connsiteX6" fmla="*/ 0 w 1263954"/>
              <a:gd name="connsiteY6" fmla="*/ 0 h 1264998"/>
              <a:gd name="connsiteX0" fmla="*/ 0 w 1268082"/>
              <a:gd name="connsiteY0" fmla="*/ 0 h 1264998"/>
              <a:gd name="connsiteX1" fmla="*/ 1263606 w 1268082"/>
              <a:gd name="connsiteY1" fmla="*/ 0 h 1264998"/>
              <a:gd name="connsiteX2" fmla="*/ 1268042 w 1268082"/>
              <a:gd name="connsiteY2" fmla="*/ 1046241 h 1264998"/>
              <a:gd name="connsiteX3" fmla="*/ 1043545 w 1268082"/>
              <a:gd name="connsiteY3" fmla="*/ 1045904 h 1264998"/>
              <a:gd name="connsiteX4" fmla="*/ 774226 w 1268082"/>
              <a:gd name="connsiteY4" fmla="*/ 1264998 h 1264998"/>
              <a:gd name="connsiteX5" fmla="*/ 0 w 1268082"/>
              <a:gd name="connsiteY5" fmla="*/ 1263606 h 1264998"/>
              <a:gd name="connsiteX6" fmla="*/ 0 w 1268082"/>
              <a:gd name="connsiteY6" fmla="*/ 0 h 1264998"/>
              <a:gd name="connsiteX0" fmla="*/ 0 w 1268082"/>
              <a:gd name="connsiteY0" fmla="*/ 0 h 1266054"/>
              <a:gd name="connsiteX1" fmla="*/ 1263606 w 1268082"/>
              <a:gd name="connsiteY1" fmla="*/ 0 h 1266054"/>
              <a:gd name="connsiteX2" fmla="*/ 1268042 w 1268082"/>
              <a:gd name="connsiteY2" fmla="*/ 1046241 h 1266054"/>
              <a:gd name="connsiteX3" fmla="*/ 1043545 w 1268082"/>
              <a:gd name="connsiteY3" fmla="*/ 1045904 h 1266054"/>
              <a:gd name="connsiteX4" fmla="*/ 1045018 w 1268082"/>
              <a:gd name="connsiteY4" fmla="*/ 1266054 h 1266054"/>
              <a:gd name="connsiteX5" fmla="*/ 0 w 1268082"/>
              <a:gd name="connsiteY5" fmla="*/ 1263606 h 1266054"/>
              <a:gd name="connsiteX6" fmla="*/ 0 w 1268082"/>
              <a:gd name="connsiteY6" fmla="*/ 0 h 1266054"/>
              <a:gd name="connsiteX0" fmla="*/ 0 w 1268082"/>
              <a:gd name="connsiteY0" fmla="*/ 0 h 1266054"/>
              <a:gd name="connsiteX1" fmla="*/ 1263606 w 1268082"/>
              <a:gd name="connsiteY1" fmla="*/ 0 h 1266054"/>
              <a:gd name="connsiteX2" fmla="*/ 1268042 w 1268082"/>
              <a:gd name="connsiteY2" fmla="*/ 1046241 h 1266054"/>
              <a:gd name="connsiteX3" fmla="*/ 1043545 w 1268082"/>
              <a:gd name="connsiteY3" fmla="*/ 1045904 h 1266054"/>
              <a:gd name="connsiteX4" fmla="*/ 1045018 w 1268082"/>
              <a:gd name="connsiteY4" fmla="*/ 1266054 h 1266054"/>
              <a:gd name="connsiteX5" fmla="*/ 0 w 1268082"/>
              <a:gd name="connsiteY5" fmla="*/ 1264661 h 1266054"/>
              <a:gd name="connsiteX6" fmla="*/ 0 w 1268082"/>
              <a:gd name="connsiteY6" fmla="*/ 0 h 1266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8082" h="1266054">
                <a:moveTo>
                  <a:pt x="0" y="0"/>
                </a:moveTo>
                <a:lnTo>
                  <a:pt x="1263606" y="0"/>
                </a:lnTo>
                <a:cubicBezTo>
                  <a:pt x="1263039" y="245136"/>
                  <a:pt x="1268609" y="801105"/>
                  <a:pt x="1268042" y="1046241"/>
                </a:cubicBezTo>
                <a:lnTo>
                  <a:pt x="1043545" y="1045904"/>
                </a:lnTo>
                <a:cubicBezTo>
                  <a:pt x="1044248" y="1214643"/>
                  <a:pt x="1044315" y="1097315"/>
                  <a:pt x="1045018" y="1266054"/>
                </a:cubicBezTo>
                <a:lnTo>
                  <a:pt x="0" y="1264661"/>
                </a:lnTo>
                <a:lnTo>
                  <a:pt x="0" y="0"/>
                </a:lnTo>
                <a:close/>
              </a:path>
            </a:pathLst>
          </a:custGeom>
          <a:solidFill>
            <a:schemeClr val="tx1">
              <a:lumMod val="50000"/>
              <a:lumOff val="50000"/>
            </a:schemeClr>
          </a:solidFill>
          <a:ln w="28575">
            <a:noFill/>
          </a:ln>
        </p:spPr>
        <p:txBody>
          <a:bodyPr>
            <a:normAutofit/>
          </a:bodyPr>
          <a:lstStyle>
            <a:lvl1pPr marL="0" indent="0" algn="ctr">
              <a:buNone/>
              <a:defRPr sz="1000" b="1">
                <a:solidFill>
                  <a:schemeClr val="bg1"/>
                </a:solidFill>
              </a:defRPr>
            </a:lvl1pPr>
          </a:lstStyle>
          <a:p>
            <a:r>
              <a:rPr lang="en-US" dirty="0"/>
              <a:t>Click icon to add picture</a:t>
            </a:r>
          </a:p>
        </p:txBody>
      </p:sp>
      <p:sp>
        <p:nvSpPr>
          <p:cNvPr id="31" name="Rectangle 30">
            <a:extLst>
              <a:ext uri="{FF2B5EF4-FFF2-40B4-BE49-F238E27FC236}">
                <a16:creationId xmlns:a16="http://schemas.microsoft.com/office/drawing/2014/main" id="{ADD10EEF-1EC1-7452-9719-6F105EE4A0F6}"/>
              </a:ext>
              <a:ext uri="{C183D7F6-B498-43B3-948B-1728B52AA6E4}">
                <adec:decorative xmlns:adec="http://schemas.microsoft.com/office/drawing/2017/decorative" xmlns="" val="1"/>
              </a:ext>
            </a:extLst>
          </p:cNvPr>
          <p:cNvSpPr/>
          <p:nvPr userDrawn="1"/>
        </p:nvSpPr>
        <p:spPr>
          <a:xfrm>
            <a:off x="7423110" y="5909934"/>
            <a:ext cx="398863" cy="3975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32" name="Text Placeholder 9">
            <a:extLst>
              <a:ext uri="{FF2B5EF4-FFF2-40B4-BE49-F238E27FC236}">
                <a16:creationId xmlns:a16="http://schemas.microsoft.com/office/drawing/2014/main" id="{BCE0796D-01EB-CF7B-92D5-727D864A6140}"/>
              </a:ext>
            </a:extLst>
          </p:cNvPr>
          <p:cNvSpPr>
            <a:spLocks noGrp="1"/>
          </p:cNvSpPr>
          <p:nvPr>
            <p:ph type="body" sz="quarter" idx="41" hasCustomPrompt="1"/>
          </p:nvPr>
        </p:nvSpPr>
        <p:spPr>
          <a:xfrm>
            <a:off x="7423110" y="5902172"/>
            <a:ext cx="429051" cy="891602"/>
          </a:xfrm>
        </p:spPr>
        <p:txBody>
          <a:bodyPr tIns="0" rIns="0">
            <a:noAutofit/>
          </a:bodyPr>
          <a:lstStyle>
            <a:lvl1pPr marL="0" indent="0" algn="r">
              <a:lnSpc>
                <a:spcPct val="75000"/>
              </a:lnSpc>
              <a:spcBef>
                <a:spcPts val="0"/>
              </a:spcBef>
              <a:buNone/>
              <a:defRPr sz="2000" b="1" cap="all" baseline="0">
                <a:ln w="31750">
                  <a:solidFill>
                    <a:schemeClr val="bg1"/>
                  </a:solidFill>
                </a:ln>
                <a:solidFill>
                  <a:schemeClr val="bg1"/>
                </a:solidFill>
              </a:defRPr>
            </a:lvl1pPr>
          </a:lstStyle>
          <a:p>
            <a:pPr lvl="0"/>
            <a:r>
              <a:rPr lang="en-US" dirty="0" err="1"/>
              <a:t>xxxx</a:t>
            </a:r>
            <a:endParaRPr lang="en-US" dirty="0"/>
          </a:p>
        </p:txBody>
      </p:sp>
      <p:sp>
        <p:nvSpPr>
          <p:cNvPr id="24" name="Picture Placeholder 26">
            <a:extLst>
              <a:ext uri="{FF2B5EF4-FFF2-40B4-BE49-F238E27FC236}">
                <a16:creationId xmlns:a16="http://schemas.microsoft.com/office/drawing/2014/main" id="{1A39E089-DCCD-7AAA-CF1C-D52993FD5285}"/>
              </a:ext>
            </a:extLst>
          </p:cNvPr>
          <p:cNvSpPr>
            <a:spLocks noGrp="1"/>
          </p:cNvSpPr>
          <p:nvPr>
            <p:ph type="pic" sz="quarter" idx="37"/>
          </p:nvPr>
        </p:nvSpPr>
        <p:spPr>
          <a:xfrm>
            <a:off x="8968712" y="2895556"/>
            <a:ext cx="1094966" cy="1115568"/>
          </a:xfrm>
          <a:custGeom>
            <a:avLst/>
            <a:gdLst>
              <a:gd name="connsiteX0" fmla="*/ 0 w 1263606"/>
              <a:gd name="connsiteY0" fmla="*/ 0 h 1263606"/>
              <a:gd name="connsiteX1" fmla="*/ 1263606 w 1263606"/>
              <a:gd name="connsiteY1" fmla="*/ 0 h 1263606"/>
              <a:gd name="connsiteX2" fmla="*/ 1263606 w 1263606"/>
              <a:gd name="connsiteY2" fmla="*/ 1263606 h 1263606"/>
              <a:gd name="connsiteX3" fmla="*/ 0 w 1263606"/>
              <a:gd name="connsiteY3" fmla="*/ 1263606 h 1263606"/>
              <a:gd name="connsiteX4" fmla="*/ 0 w 1263606"/>
              <a:gd name="connsiteY4" fmla="*/ 0 h 1263606"/>
              <a:gd name="connsiteX0" fmla="*/ 0 w 1263606"/>
              <a:gd name="connsiteY0" fmla="*/ 1459 h 1265065"/>
              <a:gd name="connsiteX1" fmla="*/ 748234 w 1263606"/>
              <a:gd name="connsiteY1" fmla="*/ 0 h 1265065"/>
              <a:gd name="connsiteX2" fmla="*/ 1263606 w 1263606"/>
              <a:gd name="connsiteY2" fmla="*/ 1459 h 1265065"/>
              <a:gd name="connsiteX3" fmla="*/ 1263606 w 1263606"/>
              <a:gd name="connsiteY3" fmla="*/ 1265065 h 1265065"/>
              <a:gd name="connsiteX4" fmla="*/ 0 w 1263606"/>
              <a:gd name="connsiteY4" fmla="*/ 1265065 h 1265065"/>
              <a:gd name="connsiteX5" fmla="*/ 0 w 1263606"/>
              <a:gd name="connsiteY5" fmla="*/ 1459 h 1265065"/>
              <a:gd name="connsiteX0" fmla="*/ 0 w 1264489"/>
              <a:gd name="connsiteY0" fmla="*/ 1459 h 1265065"/>
              <a:gd name="connsiteX1" fmla="*/ 748234 w 1264489"/>
              <a:gd name="connsiteY1" fmla="*/ 0 h 1265065"/>
              <a:gd name="connsiteX2" fmla="*/ 1263606 w 1264489"/>
              <a:gd name="connsiteY2" fmla="*/ 1459 h 1265065"/>
              <a:gd name="connsiteX3" fmla="*/ 1264489 w 1264489"/>
              <a:gd name="connsiteY3" fmla="*/ 78867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1263606 w 1264489"/>
              <a:gd name="connsiteY2" fmla="*/ 1459 h 1265065"/>
              <a:gd name="connsiteX3" fmla="*/ 1264489 w 1264489"/>
              <a:gd name="connsiteY3" fmla="*/ 50927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1263606 w 1264489"/>
              <a:gd name="connsiteY2" fmla="*/ 145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49256 w 1264489"/>
              <a:gd name="connsiteY2" fmla="*/ 504379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88854 w 1264489"/>
              <a:gd name="connsiteY2" fmla="*/ 461173 h 1265065"/>
              <a:gd name="connsiteX3" fmla="*/ 1264489 w 1264489"/>
              <a:gd name="connsiteY3" fmla="*/ 501651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48234 w 1264489"/>
              <a:gd name="connsiteY1" fmla="*/ 0 h 1265065"/>
              <a:gd name="connsiteX2" fmla="*/ 788854 w 1264489"/>
              <a:gd name="connsiteY2" fmla="*/ 461173 h 1265065"/>
              <a:gd name="connsiteX3" fmla="*/ 1264489 w 1264489"/>
              <a:gd name="connsiteY3" fmla="*/ 460605 h 1265065"/>
              <a:gd name="connsiteX4" fmla="*/ 1263606 w 1264489"/>
              <a:gd name="connsiteY4" fmla="*/ 1265065 h 1265065"/>
              <a:gd name="connsiteX5" fmla="*/ 0 w 1264489"/>
              <a:gd name="connsiteY5" fmla="*/ 1265065 h 1265065"/>
              <a:gd name="connsiteX6" fmla="*/ 0 w 1264489"/>
              <a:gd name="connsiteY6" fmla="*/ 1459 h 1265065"/>
              <a:gd name="connsiteX0" fmla="*/ 0 w 1264489"/>
              <a:gd name="connsiteY0" fmla="*/ 1459 h 1265065"/>
              <a:gd name="connsiteX1" fmla="*/ 783432 w 1264489"/>
              <a:gd name="connsiteY1" fmla="*/ 0 h 1265065"/>
              <a:gd name="connsiteX2" fmla="*/ 788854 w 1264489"/>
              <a:gd name="connsiteY2" fmla="*/ 461173 h 1265065"/>
              <a:gd name="connsiteX3" fmla="*/ 1264489 w 1264489"/>
              <a:gd name="connsiteY3" fmla="*/ 460605 h 1265065"/>
              <a:gd name="connsiteX4" fmla="*/ 1263606 w 1264489"/>
              <a:gd name="connsiteY4" fmla="*/ 1265065 h 1265065"/>
              <a:gd name="connsiteX5" fmla="*/ 0 w 1264489"/>
              <a:gd name="connsiteY5" fmla="*/ 1265065 h 1265065"/>
              <a:gd name="connsiteX6" fmla="*/ 0 w 1264489"/>
              <a:gd name="connsiteY6" fmla="*/ 1459 h 1265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4489" h="1265065">
                <a:moveTo>
                  <a:pt x="0" y="1459"/>
                </a:moveTo>
                <a:lnTo>
                  <a:pt x="783432" y="0"/>
                </a:lnTo>
                <a:cubicBezTo>
                  <a:pt x="783773" y="168126"/>
                  <a:pt x="788343" y="208983"/>
                  <a:pt x="788854" y="461173"/>
                </a:cubicBezTo>
                <a:lnTo>
                  <a:pt x="1264489" y="460605"/>
                </a:lnTo>
                <a:cubicBezTo>
                  <a:pt x="1264195" y="619403"/>
                  <a:pt x="1263900" y="1106267"/>
                  <a:pt x="1263606" y="1265065"/>
                </a:cubicBezTo>
                <a:lnTo>
                  <a:pt x="0" y="1265065"/>
                </a:lnTo>
                <a:lnTo>
                  <a:pt x="0" y="1459"/>
                </a:lnTo>
                <a:close/>
              </a:path>
            </a:pathLst>
          </a:custGeom>
          <a:solidFill>
            <a:schemeClr val="tx1">
              <a:lumMod val="50000"/>
              <a:lumOff val="50000"/>
            </a:schemeClr>
          </a:solidFill>
        </p:spPr>
        <p:txBody>
          <a:bodyPr anchor="b">
            <a:normAutofit/>
          </a:bodyPr>
          <a:lstStyle>
            <a:lvl1pPr marL="0" indent="0" algn="ctr">
              <a:buNone/>
              <a:defRPr sz="1000" b="1">
                <a:solidFill>
                  <a:schemeClr val="bg1"/>
                </a:solidFill>
              </a:defRPr>
            </a:lvl1pPr>
          </a:lstStyle>
          <a:p>
            <a:r>
              <a:rPr lang="en-US" dirty="0"/>
              <a:t>Click icon to add picture</a:t>
            </a:r>
          </a:p>
        </p:txBody>
      </p:sp>
      <p:sp>
        <p:nvSpPr>
          <p:cNvPr id="25" name="Rectangle 24">
            <a:extLst>
              <a:ext uri="{FF2B5EF4-FFF2-40B4-BE49-F238E27FC236}">
                <a16:creationId xmlns:a16="http://schemas.microsoft.com/office/drawing/2014/main" id="{1F14C3DE-7829-F7E5-DAA2-17AD370AA279}"/>
              </a:ext>
              <a:ext uri="{C183D7F6-B498-43B3-948B-1728B52AA6E4}">
                <adec:decorative xmlns:adec="http://schemas.microsoft.com/office/drawing/2017/decorative" xmlns="" val="1"/>
              </a:ext>
            </a:extLst>
          </p:cNvPr>
          <p:cNvSpPr/>
          <p:nvPr userDrawn="1"/>
        </p:nvSpPr>
        <p:spPr>
          <a:xfrm>
            <a:off x="9648391" y="2895556"/>
            <a:ext cx="415286" cy="4074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26" name="Text Placeholder 9">
            <a:extLst>
              <a:ext uri="{FF2B5EF4-FFF2-40B4-BE49-F238E27FC236}">
                <a16:creationId xmlns:a16="http://schemas.microsoft.com/office/drawing/2014/main" id="{9B34E92F-5278-BD63-087C-C5B018A465E2}"/>
              </a:ext>
            </a:extLst>
          </p:cNvPr>
          <p:cNvSpPr>
            <a:spLocks noGrp="1"/>
          </p:cNvSpPr>
          <p:nvPr>
            <p:ph type="body" sz="quarter" idx="38" hasCustomPrompt="1"/>
          </p:nvPr>
        </p:nvSpPr>
        <p:spPr>
          <a:xfrm>
            <a:off x="9648391" y="2915207"/>
            <a:ext cx="427799" cy="694859"/>
          </a:xfrm>
        </p:spPr>
        <p:txBody>
          <a:bodyPr tIns="0" rIns="0">
            <a:noAutofit/>
          </a:bodyPr>
          <a:lstStyle>
            <a:lvl1pPr marL="0" indent="0" algn="r">
              <a:lnSpc>
                <a:spcPct val="75000"/>
              </a:lnSpc>
              <a:spcBef>
                <a:spcPts val="0"/>
              </a:spcBef>
              <a:buNone/>
              <a:defRPr sz="2000" b="1" cap="all" baseline="0">
                <a:ln w="31750">
                  <a:solidFill>
                    <a:schemeClr val="bg1"/>
                  </a:solidFill>
                </a:ln>
                <a:solidFill>
                  <a:schemeClr val="bg1"/>
                </a:solidFill>
              </a:defRPr>
            </a:lvl1pPr>
          </a:lstStyle>
          <a:p>
            <a:pPr lvl="0"/>
            <a:r>
              <a:rPr lang="en-US" dirty="0" err="1"/>
              <a:t>xxxx</a:t>
            </a:r>
            <a:endParaRPr lang="en-US" dirty="0"/>
          </a:p>
        </p:txBody>
      </p:sp>
      <p:sp>
        <p:nvSpPr>
          <p:cNvPr id="47" name="Text Placeholder 29">
            <a:extLst>
              <a:ext uri="{FF2B5EF4-FFF2-40B4-BE49-F238E27FC236}">
                <a16:creationId xmlns:a16="http://schemas.microsoft.com/office/drawing/2014/main" id="{2B84E0F7-4893-681F-E3DB-19BB2D02D33F}"/>
              </a:ext>
            </a:extLst>
          </p:cNvPr>
          <p:cNvSpPr>
            <a:spLocks noGrp="1"/>
          </p:cNvSpPr>
          <p:nvPr>
            <p:ph type="body" sz="quarter" idx="54" hasCustomPrompt="1"/>
          </p:nvPr>
        </p:nvSpPr>
        <p:spPr>
          <a:xfrm>
            <a:off x="10211153" y="2860631"/>
            <a:ext cx="1808128" cy="199833"/>
          </a:xfrm>
        </p:spPr>
        <p:txBody>
          <a:bodyPr lIns="0" tIns="0" rIns="0" bIns="0" anchor="t">
            <a:noAutofit/>
          </a:bodyPr>
          <a:lstStyle>
            <a:lvl1pPr marL="0" indent="0" algn="l">
              <a:lnSpc>
                <a:spcPct val="100000"/>
              </a:lnSpc>
              <a:spcBef>
                <a:spcPts val="0"/>
              </a:spcBef>
              <a:buNone/>
              <a:defRPr sz="1200" b="1" cap="all" baseline="0">
                <a:solidFill>
                  <a:schemeClr val="accent3"/>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48" name="Text Placeholder 29">
            <a:extLst>
              <a:ext uri="{FF2B5EF4-FFF2-40B4-BE49-F238E27FC236}">
                <a16:creationId xmlns:a16="http://schemas.microsoft.com/office/drawing/2014/main" id="{EA5FDC52-A1B1-3C96-EA1A-708C75CB44D1}"/>
              </a:ext>
            </a:extLst>
          </p:cNvPr>
          <p:cNvSpPr>
            <a:spLocks noGrp="1"/>
          </p:cNvSpPr>
          <p:nvPr>
            <p:ph type="body" sz="quarter" idx="55" hasCustomPrompt="1"/>
          </p:nvPr>
        </p:nvSpPr>
        <p:spPr>
          <a:xfrm>
            <a:off x="10211153" y="3072177"/>
            <a:ext cx="1808128" cy="816261"/>
          </a:xfrm>
        </p:spPr>
        <p:txBody>
          <a:bodyPr lIns="0" tIns="0" rIns="0" anchor="t">
            <a:noAutofit/>
          </a:bodyPr>
          <a:lstStyle>
            <a:lvl1pPr marL="0" indent="0" algn="l">
              <a:lnSpc>
                <a:spcPct val="100000"/>
              </a:lnSpc>
              <a:spcBef>
                <a:spcPts val="0"/>
              </a:spcBef>
              <a:buNone/>
              <a:defRPr sz="11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27" name="Picture Placeholder 26">
            <a:extLst>
              <a:ext uri="{FF2B5EF4-FFF2-40B4-BE49-F238E27FC236}">
                <a16:creationId xmlns:a16="http://schemas.microsoft.com/office/drawing/2014/main" id="{39AD8DF5-B04C-DC66-2A06-46ACFCF27886}"/>
              </a:ext>
            </a:extLst>
          </p:cNvPr>
          <p:cNvSpPr>
            <a:spLocks noGrp="1"/>
          </p:cNvSpPr>
          <p:nvPr>
            <p:ph type="pic" sz="quarter" idx="15"/>
          </p:nvPr>
        </p:nvSpPr>
        <p:spPr>
          <a:xfrm>
            <a:off x="7871807" y="4028376"/>
            <a:ext cx="1094966" cy="1099185"/>
          </a:xfrm>
          <a:custGeom>
            <a:avLst/>
            <a:gdLst>
              <a:gd name="connsiteX0" fmla="*/ 0 w 1263606"/>
              <a:gd name="connsiteY0" fmla="*/ 0 h 1263606"/>
              <a:gd name="connsiteX1" fmla="*/ 1263606 w 1263606"/>
              <a:gd name="connsiteY1" fmla="*/ 0 h 1263606"/>
              <a:gd name="connsiteX2" fmla="*/ 1263606 w 1263606"/>
              <a:gd name="connsiteY2" fmla="*/ 1263606 h 1263606"/>
              <a:gd name="connsiteX3" fmla="*/ 0 w 1263606"/>
              <a:gd name="connsiteY3" fmla="*/ 1263606 h 1263606"/>
              <a:gd name="connsiteX4" fmla="*/ 0 w 1263606"/>
              <a:gd name="connsiteY4" fmla="*/ 0 h 1263606"/>
              <a:gd name="connsiteX0" fmla="*/ 0 w 1263954"/>
              <a:gd name="connsiteY0" fmla="*/ 0 h 1263606"/>
              <a:gd name="connsiteX1" fmla="*/ 1263606 w 1263954"/>
              <a:gd name="connsiteY1" fmla="*/ 0 h 1263606"/>
              <a:gd name="connsiteX2" fmla="*/ 1263811 w 1263954"/>
              <a:gd name="connsiteY2" fmla="*/ 760173 h 1263606"/>
              <a:gd name="connsiteX3" fmla="*/ 1263606 w 1263954"/>
              <a:gd name="connsiteY3" fmla="*/ 1263606 h 1263606"/>
              <a:gd name="connsiteX4" fmla="*/ 0 w 1263954"/>
              <a:gd name="connsiteY4" fmla="*/ 1263606 h 1263606"/>
              <a:gd name="connsiteX5" fmla="*/ 0 w 1263954"/>
              <a:gd name="connsiteY5" fmla="*/ 0 h 1263606"/>
              <a:gd name="connsiteX0" fmla="*/ 0 w 1263954"/>
              <a:gd name="connsiteY0" fmla="*/ 0 h 1264998"/>
              <a:gd name="connsiteX1" fmla="*/ 1263606 w 1263954"/>
              <a:gd name="connsiteY1" fmla="*/ 0 h 1264998"/>
              <a:gd name="connsiteX2" fmla="*/ 1263811 w 1263954"/>
              <a:gd name="connsiteY2" fmla="*/ 760173 h 1264998"/>
              <a:gd name="connsiteX3" fmla="*/ 1263606 w 1263954"/>
              <a:gd name="connsiteY3" fmla="*/ 1263606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760173 h 1264998"/>
              <a:gd name="connsiteX3" fmla="*/ 772116 w 1263954"/>
              <a:gd name="connsiteY3" fmla="*/ 758781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760173 h 1264998"/>
              <a:gd name="connsiteX3" fmla="*/ 772116 w 1263954"/>
              <a:gd name="connsiteY3" fmla="*/ 758781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760173 h 1264998"/>
              <a:gd name="connsiteX3" fmla="*/ 772116 w 1263954"/>
              <a:gd name="connsiteY3" fmla="*/ 758781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760173 h 1264998"/>
              <a:gd name="connsiteX3" fmla="*/ 775926 w 1263954"/>
              <a:gd name="connsiteY3" fmla="*/ 758781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4998"/>
              <a:gd name="connsiteX1" fmla="*/ 1263606 w 1263954"/>
              <a:gd name="connsiteY1" fmla="*/ 0 h 1264998"/>
              <a:gd name="connsiteX2" fmla="*/ 1263811 w 1263954"/>
              <a:gd name="connsiteY2" fmla="*/ 801901 h 1264998"/>
              <a:gd name="connsiteX3" fmla="*/ 775926 w 1263954"/>
              <a:gd name="connsiteY3" fmla="*/ 758781 h 1264998"/>
              <a:gd name="connsiteX4" fmla="*/ 774226 w 1263954"/>
              <a:gd name="connsiteY4" fmla="*/ 1264998 h 1264998"/>
              <a:gd name="connsiteX5" fmla="*/ 0 w 1263954"/>
              <a:gd name="connsiteY5" fmla="*/ 1263606 h 1264998"/>
              <a:gd name="connsiteX6" fmla="*/ 0 w 1263954"/>
              <a:gd name="connsiteY6" fmla="*/ 0 h 1264998"/>
              <a:gd name="connsiteX0" fmla="*/ 0 w 1263954"/>
              <a:gd name="connsiteY0" fmla="*/ 0 h 1267194"/>
              <a:gd name="connsiteX1" fmla="*/ 1263606 w 1263954"/>
              <a:gd name="connsiteY1" fmla="*/ 0 h 1267194"/>
              <a:gd name="connsiteX2" fmla="*/ 1263811 w 1263954"/>
              <a:gd name="connsiteY2" fmla="*/ 801901 h 1267194"/>
              <a:gd name="connsiteX3" fmla="*/ 775926 w 1263954"/>
              <a:gd name="connsiteY3" fmla="*/ 758781 h 1267194"/>
              <a:gd name="connsiteX4" fmla="*/ 798415 w 1263954"/>
              <a:gd name="connsiteY4" fmla="*/ 1267194 h 1267194"/>
              <a:gd name="connsiteX5" fmla="*/ 0 w 1263954"/>
              <a:gd name="connsiteY5" fmla="*/ 1263606 h 1267194"/>
              <a:gd name="connsiteX6" fmla="*/ 0 w 1263954"/>
              <a:gd name="connsiteY6" fmla="*/ 0 h 1267194"/>
              <a:gd name="connsiteX0" fmla="*/ 0 w 1263954"/>
              <a:gd name="connsiteY0" fmla="*/ 0 h 1267194"/>
              <a:gd name="connsiteX1" fmla="*/ 1263606 w 1263954"/>
              <a:gd name="connsiteY1" fmla="*/ 0 h 1267194"/>
              <a:gd name="connsiteX2" fmla="*/ 1263811 w 1263954"/>
              <a:gd name="connsiteY2" fmla="*/ 801901 h 1267194"/>
              <a:gd name="connsiteX3" fmla="*/ 800115 w 1263954"/>
              <a:gd name="connsiteY3" fmla="*/ 804901 h 1267194"/>
              <a:gd name="connsiteX4" fmla="*/ 798415 w 1263954"/>
              <a:gd name="connsiteY4" fmla="*/ 1267194 h 1267194"/>
              <a:gd name="connsiteX5" fmla="*/ 0 w 1263954"/>
              <a:gd name="connsiteY5" fmla="*/ 1263606 h 1267194"/>
              <a:gd name="connsiteX6" fmla="*/ 0 w 1263954"/>
              <a:gd name="connsiteY6" fmla="*/ 0 h 126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3954" h="1267194">
                <a:moveTo>
                  <a:pt x="0" y="0"/>
                </a:moveTo>
                <a:lnTo>
                  <a:pt x="1263606" y="0"/>
                </a:lnTo>
                <a:cubicBezTo>
                  <a:pt x="1263039" y="245136"/>
                  <a:pt x="1264378" y="556765"/>
                  <a:pt x="1263811" y="801901"/>
                </a:cubicBezTo>
                <a:lnTo>
                  <a:pt x="800115" y="804901"/>
                </a:lnTo>
                <a:cubicBezTo>
                  <a:pt x="800818" y="973640"/>
                  <a:pt x="797712" y="1098455"/>
                  <a:pt x="798415" y="1267194"/>
                </a:cubicBezTo>
                <a:lnTo>
                  <a:pt x="0" y="1263606"/>
                </a:lnTo>
                <a:lnTo>
                  <a:pt x="0" y="0"/>
                </a:lnTo>
                <a:close/>
              </a:path>
            </a:pathLst>
          </a:custGeom>
          <a:solidFill>
            <a:schemeClr val="tx1">
              <a:lumMod val="50000"/>
              <a:lumOff val="50000"/>
            </a:schemeClr>
          </a:solidFill>
          <a:ln w="28575">
            <a:noFill/>
          </a:ln>
        </p:spPr>
        <p:txBody>
          <a:bodyPr>
            <a:normAutofit/>
          </a:bodyPr>
          <a:lstStyle>
            <a:lvl1pPr marL="0" indent="0" algn="ctr">
              <a:buNone/>
              <a:defRPr sz="1000" b="1">
                <a:solidFill>
                  <a:schemeClr val="bg1"/>
                </a:solidFill>
              </a:defRPr>
            </a:lvl1pPr>
          </a:lstStyle>
          <a:p>
            <a:r>
              <a:rPr lang="en-US" dirty="0"/>
              <a:t>Click icon to add picture</a:t>
            </a:r>
          </a:p>
        </p:txBody>
      </p:sp>
      <p:sp>
        <p:nvSpPr>
          <p:cNvPr id="28" name="Rectangle 27">
            <a:extLst>
              <a:ext uri="{FF2B5EF4-FFF2-40B4-BE49-F238E27FC236}">
                <a16:creationId xmlns:a16="http://schemas.microsoft.com/office/drawing/2014/main" id="{86927D46-2BD5-5872-EF83-8DD39096AB81}"/>
              </a:ext>
              <a:ext uri="{C183D7F6-B498-43B3-948B-1728B52AA6E4}">
                <adec:decorative xmlns:adec="http://schemas.microsoft.com/office/drawing/2017/decorative" xmlns="" val="1"/>
              </a:ext>
            </a:extLst>
          </p:cNvPr>
          <p:cNvSpPr/>
          <p:nvPr userDrawn="1"/>
        </p:nvSpPr>
        <p:spPr>
          <a:xfrm>
            <a:off x="8565346" y="4724403"/>
            <a:ext cx="401427" cy="4031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29" name="Text Placeholder 9">
            <a:extLst>
              <a:ext uri="{FF2B5EF4-FFF2-40B4-BE49-F238E27FC236}">
                <a16:creationId xmlns:a16="http://schemas.microsoft.com/office/drawing/2014/main" id="{76894BD6-ECC7-7E63-0338-6D77B58442A2}"/>
              </a:ext>
            </a:extLst>
          </p:cNvPr>
          <p:cNvSpPr>
            <a:spLocks noGrp="1"/>
          </p:cNvSpPr>
          <p:nvPr>
            <p:ph type="body" sz="quarter" idx="39" hasCustomPrompt="1"/>
          </p:nvPr>
        </p:nvSpPr>
        <p:spPr>
          <a:xfrm>
            <a:off x="8495896" y="4719323"/>
            <a:ext cx="478525" cy="574037"/>
          </a:xfrm>
        </p:spPr>
        <p:txBody>
          <a:bodyPr tIns="0" rIns="0">
            <a:noAutofit/>
          </a:bodyPr>
          <a:lstStyle>
            <a:lvl1pPr marL="0" indent="0" algn="r">
              <a:lnSpc>
                <a:spcPct val="75000"/>
              </a:lnSpc>
              <a:spcBef>
                <a:spcPts val="0"/>
              </a:spcBef>
              <a:buNone/>
              <a:defRPr sz="2000" b="1" cap="all" baseline="0">
                <a:ln w="31750">
                  <a:solidFill>
                    <a:schemeClr val="bg1"/>
                  </a:solidFill>
                </a:ln>
                <a:solidFill>
                  <a:schemeClr val="bg1"/>
                </a:solidFill>
              </a:defRPr>
            </a:lvl1pPr>
          </a:lstStyle>
          <a:p>
            <a:pPr lvl="0"/>
            <a:r>
              <a:rPr lang="en-US" dirty="0" err="1"/>
              <a:t>xxxx</a:t>
            </a:r>
            <a:endParaRPr lang="en-US" dirty="0"/>
          </a:p>
        </p:txBody>
      </p:sp>
      <p:sp>
        <p:nvSpPr>
          <p:cNvPr id="51" name="Text Placeholder 29">
            <a:extLst>
              <a:ext uri="{FF2B5EF4-FFF2-40B4-BE49-F238E27FC236}">
                <a16:creationId xmlns:a16="http://schemas.microsoft.com/office/drawing/2014/main" id="{EB8EC655-245C-C709-0F01-B6A8A995D5DC}"/>
              </a:ext>
            </a:extLst>
          </p:cNvPr>
          <p:cNvSpPr>
            <a:spLocks noGrp="1"/>
          </p:cNvSpPr>
          <p:nvPr>
            <p:ph type="body" sz="quarter" idx="58" hasCustomPrompt="1"/>
          </p:nvPr>
        </p:nvSpPr>
        <p:spPr>
          <a:xfrm>
            <a:off x="7971115" y="5857661"/>
            <a:ext cx="1581825" cy="199833"/>
          </a:xfrm>
        </p:spPr>
        <p:txBody>
          <a:bodyPr lIns="0" tIns="0" rIns="0" bIns="0" anchor="t">
            <a:noAutofit/>
          </a:bodyPr>
          <a:lstStyle>
            <a:lvl1pPr marL="0" indent="0" algn="l">
              <a:lnSpc>
                <a:spcPct val="100000"/>
              </a:lnSpc>
              <a:spcBef>
                <a:spcPts val="0"/>
              </a:spcBef>
              <a:buNone/>
              <a:defRPr sz="1200" b="1" cap="all" baseline="0">
                <a:solidFill>
                  <a:schemeClr val="accent3"/>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52" name="Text Placeholder 29">
            <a:extLst>
              <a:ext uri="{FF2B5EF4-FFF2-40B4-BE49-F238E27FC236}">
                <a16:creationId xmlns:a16="http://schemas.microsoft.com/office/drawing/2014/main" id="{F96242BC-1123-67FD-A17C-41C08F78956C}"/>
              </a:ext>
            </a:extLst>
          </p:cNvPr>
          <p:cNvSpPr>
            <a:spLocks noGrp="1"/>
          </p:cNvSpPr>
          <p:nvPr>
            <p:ph type="body" sz="quarter" idx="59" hasCustomPrompt="1"/>
          </p:nvPr>
        </p:nvSpPr>
        <p:spPr>
          <a:xfrm>
            <a:off x="7971115" y="6069207"/>
            <a:ext cx="1581825" cy="727955"/>
          </a:xfrm>
        </p:spPr>
        <p:txBody>
          <a:bodyPr lIns="0" tIns="0" rIns="0" anchor="t">
            <a:noAutofit/>
          </a:bodyPr>
          <a:lstStyle>
            <a:lvl1pPr marL="0" indent="0" algn="l">
              <a:lnSpc>
                <a:spcPct val="100000"/>
              </a:lnSpc>
              <a:spcBef>
                <a:spcPts val="0"/>
              </a:spcBef>
              <a:buNone/>
              <a:defRPr sz="11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49" name="Text Placeholder 29">
            <a:extLst>
              <a:ext uri="{FF2B5EF4-FFF2-40B4-BE49-F238E27FC236}">
                <a16:creationId xmlns:a16="http://schemas.microsoft.com/office/drawing/2014/main" id="{2D6573EA-9453-2107-433C-4318CBEE13D8}"/>
              </a:ext>
            </a:extLst>
          </p:cNvPr>
          <p:cNvSpPr>
            <a:spLocks noGrp="1"/>
          </p:cNvSpPr>
          <p:nvPr>
            <p:ph type="body" sz="quarter" idx="56" hasCustomPrompt="1"/>
          </p:nvPr>
        </p:nvSpPr>
        <p:spPr>
          <a:xfrm>
            <a:off x="9106638" y="4700521"/>
            <a:ext cx="1993161" cy="199833"/>
          </a:xfrm>
        </p:spPr>
        <p:txBody>
          <a:bodyPr lIns="0" tIns="0" rIns="0" bIns="0" anchor="t">
            <a:noAutofit/>
          </a:bodyPr>
          <a:lstStyle>
            <a:lvl1pPr marL="0" indent="0" algn="l">
              <a:lnSpc>
                <a:spcPct val="100000"/>
              </a:lnSpc>
              <a:spcBef>
                <a:spcPts val="0"/>
              </a:spcBef>
              <a:buNone/>
              <a:defRPr sz="1200" b="1" cap="all" baseline="0">
                <a:solidFill>
                  <a:schemeClr val="accent3"/>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
        <p:nvSpPr>
          <p:cNvPr id="50" name="Text Placeholder 29">
            <a:extLst>
              <a:ext uri="{FF2B5EF4-FFF2-40B4-BE49-F238E27FC236}">
                <a16:creationId xmlns:a16="http://schemas.microsoft.com/office/drawing/2014/main" id="{52BC1A65-AD79-D3B8-9D26-9C4C44F37FAB}"/>
              </a:ext>
            </a:extLst>
          </p:cNvPr>
          <p:cNvSpPr>
            <a:spLocks noGrp="1"/>
          </p:cNvSpPr>
          <p:nvPr>
            <p:ph type="body" sz="quarter" idx="57" hasCustomPrompt="1"/>
          </p:nvPr>
        </p:nvSpPr>
        <p:spPr>
          <a:xfrm>
            <a:off x="9106638" y="4912067"/>
            <a:ext cx="1993161" cy="816261"/>
          </a:xfrm>
        </p:spPr>
        <p:txBody>
          <a:bodyPr lIns="0" tIns="0" rIns="0" anchor="t">
            <a:noAutofit/>
          </a:bodyPr>
          <a:lstStyle>
            <a:lvl1pPr marL="0" indent="0" algn="l">
              <a:lnSpc>
                <a:spcPct val="100000"/>
              </a:lnSpc>
              <a:spcBef>
                <a:spcPts val="0"/>
              </a:spcBef>
              <a:buNone/>
              <a:defRPr sz="11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Click to add text</a:t>
            </a:r>
          </a:p>
        </p:txBody>
      </p:sp>
    </p:spTree>
    <p:extLst>
      <p:ext uri="{BB962C8B-B14F-4D97-AF65-F5344CB8AC3E}">
        <p14:creationId xmlns:p14="http://schemas.microsoft.com/office/powerpoint/2010/main" val="842646268"/>
      </p:ext>
    </p:extLst>
  </p:cSld>
  <p:clrMapOvr>
    <a:masterClrMapping/>
  </p:clrMapOvr>
  <p:extLst>
    <p:ext uri="{DCECCB84-F9BA-43D5-87BE-67443E8EF086}">
      <p15:sldGuideLst xmlns:p15="http://schemas.microsoft.com/office/powerpoint/2012/main">
        <p15:guide id="1" pos="1992">
          <p15:clr>
            <a:srgbClr val="FBAE40"/>
          </p15:clr>
        </p15:guide>
        <p15:guide id="2" pos="3840">
          <p15:clr>
            <a:srgbClr val="FBAE40"/>
          </p15:clr>
        </p15:guide>
        <p15:guide id="3" pos="5688">
          <p15:clr>
            <a:srgbClr val="FBAE40"/>
          </p15:clr>
        </p15:guide>
        <p15:guide id="4" pos="3984">
          <p15:clr>
            <a:srgbClr val="5ACBF0"/>
          </p15:clr>
        </p15:guide>
        <p15:guide id="5" pos="3696">
          <p15:clr>
            <a:srgbClr val="5ACBF0"/>
          </p15:clr>
        </p15:guide>
        <p15:guide id="6" pos="2136">
          <p15:clr>
            <a:srgbClr val="5ACBF0"/>
          </p15:clr>
        </p15:guide>
        <p15:guide id="7" pos="1848">
          <p15:clr>
            <a:srgbClr val="5ACBF0"/>
          </p15:clr>
        </p15:guide>
        <p15:guide id="8" pos="5544">
          <p15:clr>
            <a:srgbClr val="5ACBF0"/>
          </p15:clr>
        </p15:guide>
        <p15:guide id="9" pos="5832">
          <p15:clr>
            <a:srgbClr val="5ACBF0"/>
          </p15:clr>
        </p15:guide>
        <p15:guide id="10" pos="144">
          <p15:clr>
            <a:srgbClr val="FBAE40"/>
          </p15:clr>
        </p15:guide>
        <p15:guide id="11" orient="horz" pos="4176">
          <p15:clr>
            <a:srgbClr val="FBAE40"/>
          </p15:clr>
        </p15:guide>
        <p15:guide id="12" pos="7536">
          <p15:clr>
            <a:srgbClr val="FBAE40"/>
          </p15:clr>
        </p15:guide>
        <p15:guide id="13" orient="horz" pos="14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_Titlu și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160AE1B9-1C14-F852-2B97-05DAA5F80CD7}"/>
              </a:ext>
            </a:extLst>
          </p:cNvPr>
          <p:cNvSpPr>
            <a:spLocks noGrp="1"/>
          </p:cNvSpPr>
          <p:nvPr>
            <p:ph type="title" hasCustomPrompt="1"/>
          </p:nvPr>
        </p:nvSpPr>
        <p:spPr>
          <a:xfrm>
            <a:off x="603504" y="438912"/>
            <a:ext cx="8762246" cy="1325880"/>
          </a:xfrm>
        </p:spPr>
        <p:txBody>
          <a:bodyPr rtlCol="0"/>
          <a:lstStyle>
            <a:lvl1pPr>
              <a:defRPr lang="en-US" sz="6600"/>
            </a:lvl1pPr>
          </a:lstStyle>
          <a:p>
            <a:pPr rtl="0"/>
            <a:r>
              <a:rPr lang="ro-RO" noProof="0"/>
              <a:t>Clic pentru editare stil titlu Coordonator</a:t>
            </a:r>
          </a:p>
        </p:txBody>
      </p:sp>
      <p:sp>
        <p:nvSpPr>
          <p:cNvPr id="8" name="Substituent text 7">
            <a:extLst>
              <a:ext uri="{FF2B5EF4-FFF2-40B4-BE49-F238E27FC236}">
                <a16:creationId xmlns:a16="http://schemas.microsoft.com/office/drawing/2014/main" id="{A8596636-128C-4D64-E63E-16619F5CDF2C}"/>
              </a:ext>
            </a:extLst>
          </p:cNvPr>
          <p:cNvSpPr>
            <a:spLocks noGrp="1"/>
          </p:cNvSpPr>
          <p:nvPr>
            <p:ph type="body" sz="quarter" idx="13" hasCustomPrompt="1"/>
          </p:nvPr>
        </p:nvSpPr>
        <p:spPr>
          <a:xfrm>
            <a:off x="0" y="1892808"/>
            <a:ext cx="8659368" cy="749808"/>
          </a:xfrm>
          <a:solidFill>
            <a:schemeClr val="accent1">
              <a:lumMod val="75000"/>
            </a:schemeClr>
          </a:solidFill>
        </p:spPr>
        <p:txBody>
          <a:bodyPr lIns="713232" rtlCol="0" anchor="ctr">
            <a:noAutofit/>
          </a:bodyPr>
          <a:lstStyle>
            <a:lvl1pPr marL="0" indent="0">
              <a:buNone/>
              <a:defRPr lang="en-US" sz="4000">
                <a:solidFill>
                  <a:schemeClr val="bg2"/>
                </a:solidFill>
              </a:defRPr>
            </a:lvl1pPr>
          </a:lstStyle>
          <a:p>
            <a:pPr lvl="0" rtl="0"/>
            <a:r>
              <a:rPr lang="ro-RO" noProof="0" dirty="0"/>
              <a:t>Faceți clic pentru a edita stilurile de text coordonator</a:t>
            </a:r>
          </a:p>
        </p:txBody>
      </p:sp>
      <p:sp>
        <p:nvSpPr>
          <p:cNvPr id="14" name="Substituent text 13">
            <a:extLst>
              <a:ext uri="{FF2B5EF4-FFF2-40B4-BE49-F238E27FC236}">
                <a16:creationId xmlns:a16="http://schemas.microsoft.com/office/drawing/2014/main" id="{D5E065C5-B7CB-9146-3A7C-A6F39CA9B231}"/>
              </a:ext>
            </a:extLst>
          </p:cNvPr>
          <p:cNvSpPr>
            <a:spLocks noGrp="1"/>
          </p:cNvSpPr>
          <p:nvPr>
            <p:ph type="body" sz="quarter" idx="18" hasCustomPrompt="1"/>
          </p:nvPr>
        </p:nvSpPr>
        <p:spPr>
          <a:xfrm>
            <a:off x="8183880" y="1792224"/>
            <a:ext cx="960120" cy="960120"/>
          </a:xfrm>
          <a:prstGeom prst="ellipse">
            <a:avLst/>
          </a:prstGeom>
          <a:solidFill>
            <a:schemeClr val="accent1">
              <a:lumMod val="75000"/>
            </a:schemeClr>
          </a:solidFill>
          <a:ln w="63500">
            <a:solidFill>
              <a:schemeClr val="bg2"/>
            </a:solidFill>
          </a:ln>
        </p:spPr>
        <p:txBody>
          <a:bodyPr lIns="0" tIns="0" rIns="0" bIns="0" rtlCol="0" anchor="ctr">
            <a:noAutofit/>
          </a:bodyPr>
          <a:lstStyle>
            <a:lvl1pPr marL="0" indent="0" algn="ctr">
              <a:buNone/>
              <a:defRPr lang="en-US" sz="4000">
                <a:solidFill>
                  <a:schemeClr val="bg2"/>
                </a:solidFill>
              </a:defRPr>
            </a:lvl1pPr>
          </a:lstStyle>
          <a:p>
            <a:pPr lvl="0" rtl="0"/>
            <a:r>
              <a:rPr lang="ro-RO" noProof="0"/>
              <a:t>00</a:t>
            </a:r>
          </a:p>
        </p:txBody>
      </p:sp>
      <p:sp>
        <p:nvSpPr>
          <p:cNvPr id="9" name="Substituent text 7">
            <a:extLst>
              <a:ext uri="{FF2B5EF4-FFF2-40B4-BE49-F238E27FC236}">
                <a16:creationId xmlns:a16="http://schemas.microsoft.com/office/drawing/2014/main" id="{BD0306DB-B174-37A8-719D-C89F9EE1189F}"/>
              </a:ext>
            </a:extLst>
          </p:cNvPr>
          <p:cNvSpPr>
            <a:spLocks noGrp="1"/>
          </p:cNvSpPr>
          <p:nvPr>
            <p:ph type="body" sz="quarter" idx="14" hasCustomPrompt="1"/>
          </p:nvPr>
        </p:nvSpPr>
        <p:spPr>
          <a:xfrm>
            <a:off x="0" y="2891790"/>
            <a:ext cx="8659368" cy="749808"/>
          </a:xfrm>
          <a:solidFill>
            <a:schemeClr val="accent2">
              <a:lumMod val="75000"/>
            </a:schemeClr>
          </a:solidFill>
        </p:spPr>
        <p:txBody>
          <a:bodyPr lIns="713232" rtlCol="0" anchor="ctr">
            <a:noAutofit/>
          </a:bodyPr>
          <a:lstStyle>
            <a:lvl1pPr marL="0" indent="0">
              <a:buNone/>
              <a:defRPr lang="en-US" sz="4000">
                <a:solidFill>
                  <a:schemeClr val="bg2"/>
                </a:solidFill>
              </a:defRPr>
            </a:lvl1pPr>
          </a:lstStyle>
          <a:p>
            <a:pPr lvl="0" rtl="0"/>
            <a:r>
              <a:rPr lang="ro-RO" noProof="0" dirty="0"/>
              <a:t>Faceți clic pentru a edita stilurile de text coordonator</a:t>
            </a:r>
          </a:p>
        </p:txBody>
      </p:sp>
      <p:sp>
        <p:nvSpPr>
          <p:cNvPr id="15" name="Substituent text 13">
            <a:extLst>
              <a:ext uri="{FF2B5EF4-FFF2-40B4-BE49-F238E27FC236}">
                <a16:creationId xmlns:a16="http://schemas.microsoft.com/office/drawing/2014/main" id="{D80DBC95-A30E-E3C3-6A02-0DE7F6995B64}"/>
              </a:ext>
            </a:extLst>
          </p:cNvPr>
          <p:cNvSpPr>
            <a:spLocks noGrp="1"/>
          </p:cNvSpPr>
          <p:nvPr>
            <p:ph type="body" sz="quarter" idx="19" hasCustomPrompt="1"/>
          </p:nvPr>
        </p:nvSpPr>
        <p:spPr>
          <a:xfrm>
            <a:off x="8183880" y="2784348"/>
            <a:ext cx="960120" cy="960120"/>
          </a:xfrm>
          <a:prstGeom prst="ellipse">
            <a:avLst/>
          </a:prstGeom>
          <a:solidFill>
            <a:schemeClr val="accent2">
              <a:lumMod val="75000"/>
            </a:schemeClr>
          </a:solidFill>
          <a:ln w="63500">
            <a:solidFill>
              <a:schemeClr val="bg2"/>
            </a:solidFill>
          </a:ln>
        </p:spPr>
        <p:txBody>
          <a:bodyPr lIns="0" tIns="0" rIns="0" bIns="0" rtlCol="0" anchor="ctr">
            <a:noAutofit/>
          </a:bodyPr>
          <a:lstStyle>
            <a:lvl1pPr marL="0" indent="0" algn="ctr">
              <a:buNone/>
              <a:defRPr lang="en-US" sz="4000">
                <a:solidFill>
                  <a:schemeClr val="bg2"/>
                </a:solidFill>
              </a:defRPr>
            </a:lvl1pPr>
          </a:lstStyle>
          <a:p>
            <a:pPr lvl="0" rtl="0"/>
            <a:r>
              <a:rPr lang="ro-RO" noProof="0"/>
              <a:t>00</a:t>
            </a:r>
          </a:p>
        </p:txBody>
      </p:sp>
      <p:sp>
        <p:nvSpPr>
          <p:cNvPr id="10" name="Substituent text 7">
            <a:extLst>
              <a:ext uri="{FF2B5EF4-FFF2-40B4-BE49-F238E27FC236}">
                <a16:creationId xmlns:a16="http://schemas.microsoft.com/office/drawing/2014/main" id="{CFF0762B-1AD3-943D-F4CC-9D5CF5740539}"/>
              </a:ext>
            </a:extLst>
          </p:cNvPr>
          <p:cNvSpPr>
            <a:spLocks noGrp="1"/>
          </p:cNvSpPr>
          <p:nvPr>
            <p:ph type="body" sz="quarter" idx="15" hasCustomPrompt="1"/>
          </p:nvPr>
        </p:nvSpPr>
        <p:spPr>
          <a:xfrm>
            <a:off x="0" y="3890772"/>
            <a:ext cx="8659368" cy="749808"/>
          </a:xfrm>
          <a:solidFill>
            <a:schemeClr val="accent4">
              <a:lumMod val="75000"/>
            </a:schemeClr>
          </a:solidFill>
        </p:spPr>
        <p:txBody>
          <a:bodyPr lIns="713232" rtlCol="0" anchor="ctr">
            <a:noAutofit/>
          </a:bodyPr>
          <a:lstStyle>
            <a:lvl1pPr marL="0" indent="0">
              <a:buNone/>
              <a:defRPr lang="en-US" sz="4000">
                <a:solidFill>
                  <a:schemeClr val="bg2"/>
                </a:solidFill>
              </a:defRPr>
            </a:lvl1pPr>
          </a:lstStyle>
          <a:p>
            <a:pPr lvl="0" rtl="0"/>
            <a:r>
              <a:rPr lang="ro-RO" noProof="0" dirty="0"/>
              <a:t>Faceți clic pentru a edita stilurile de text coordonator</a:t>
            </a:r>
          </a:p>
        </p:txBody>
      </p:sp>
      <p:sp>
        <p:nvSpPr>
          <p:cNvPr id="16" name="Substituent text 13">
            <a:extLst>
              <a:ext uri="{FF2B5EF4-FFF2-40B4-BE49-F238E27FC236}">
                <a16:creationId xmlns:a16="http://schemas.microsoft.com/office/drawing/2014/main" id="{51060427-2619-E83D-D977-65854C7AA35B}"/>
              </a:ext>
            </a:extLst>
          </p:cNvPr>
          <p:cNvSpPr>
            <a:spLocks noGrp="1"/>
          </p:cNvSpPr>
          <p:nvPr>
            <p:ph type="body" sz="quarter" idx="20" hasCustomPrompt="1"/>
          </p:nvPr>
        </p:nvSpPr>
        <p:spPr>
          <a:xfrm>
            <a:off x="8183880" y="3776472"/>
            <a:ext cx="960120" cy="960120"/>
          </a:xfrm>
          <a:prstGeom prst="ellipse">
            <a:avLst/>
          </a:prstGeom>
          <a:solidFill>
            <a:schemeClr val="accent4">
              <a:lumMod val="75000"/>
            </a:schemeClr>
          </a:solidFill>
          <a:ln w="63500">
            <a:solidFill>
              <a:schemeClr val="bg2"/>
            </a:solidFill>
          </a:ln>
        </p:spPr>
        <p:txBody>
          <a:bodyPr lIns="0" tIns="0" rIns="0" bIns="0" rtlCol="0" anchor="ctr">
            <a:noAutofit/>
          </a:bodyPr>
          <a:lstStyle>
            <a:lvl1pPr marL="0" indent="0" algn="ctr">
              <a:buNone/>
              <a:defRPr lang="en-US" sz="4000">
                <a:solidFill>
                  <a:schemeClr val="bg2"/>
                </a:solidFill>
              </a:defRPr>
            </a:lvl1pPr>
          </a:lstStyle>
          <a:p>
            <a:pPr lvl="0" rtl="0"/>
            <a:r>
              <a:rPr lang="ro-RO" noProof="0"/>
              <a:t>00</a:t>
            </a:r>
          </a:p>
        </p:txBody>
      </p:sp>
      <p:sp>
        <p:nvSpPr>
          <p:cNvPr id="11" name="Substituent text 7">
            <a:extLst>
              <a:ext uri="{FF2B5EF4-FFF2-40B4-BE49-F238E27FC236}">
                <a16:creationId xmlns:a16="http://schemas.microsoft.com/office/drawing/2014/main" id="{8B28E366-646A-5633-0E0C-1BB99B27FDDB}"/>
              </a:ext>
            </a:extLst>
          </p:cNvPr>
          <p:cNvSpPr>
            <a:spLocks noGrp="1"/>
          </p:cNvSpPr>
          <p:nvPr>
            <p:ph type="body" sz="quarter" idx="16" hasCustomPrompt="1"/>
          </p:nvPr>
        </p:nvSpPr>
        <p:spPr>
          <a:xfrm>
            <a:off x="0" y="4889754"/>
            <a:ext cx="8659368" cy="749808"/>
          </a:xfrm>
          <a:solidFill>
            <a:schemeClr val="tx1">
              <a:lumMod val="90000"/>
              <a:lumOff val="10000"/>
            </a:schemeClr>
          </a:solidFill>
        </p:spPr>
        <p:txBody>
          <a:bodyPr lIns="713232" rtlCol="0" anchor="ctr">
            <a:noAutofit/>
          </a:bodyPr>
          <a:lstStyle>
            <a:lvl1pPr marL="0" indent="0">
              <a:buNone/>
              <a:defRPr lang="en-US" sz="4000">
                <a:solidFill>
                  <a:schemeClr val="bg2"/>
                </a:solidFill>
              </a:defRPr>
            </a:lvl1pPr>
          </a:lstStyle>
          <a:p>
            <a:pPr lvl="0" rtl="0"/>
            <a:r>
              <a:rPr lang="ro-RO" noProof="0" dirty="0"/>
              <a:t>Faceți clic pentru a edita stilurile de text coordonator</a:t>
            </a:r>
          </a:p>
        </p:txBody>
      </p:sp>
      <p:sp>
        <p:nvSpPr>
          <p:cNvPr id="17" name="Substituent text 13">
            <a:extLst>
              <a:ext uri="{FF2B5EF4-FFF2-40B4-BE49-F238E27FC236}">
                <a16:creationId xmlns:a16="http://schemas.microsoft.com/office/drawing/2014/main" id="{2A38A746-8D71-1D08-BD7B-347D1E598542}"/>
              </a:ext>
            </a:extLst>
          </p:cNvPr>
          <p:cNvSpPr>
            <a:spLocks noGrp="1"/>
          </p:cNvSpPr>
          <p:nvPr>
            <p:ph type="body" sz="quarter" idx="21" hasCustomPrompt="1"/>
          </p:nvPr>
        </p:nvSpPr>
        <p:spPr>
          <a:xfrm>
            <a:off x="8183880" y="4768596"/>
            <a:ext cx="960120" cy="960120"/>
          </a:xfrm>
          <a:prstGeom prst="ellipse">
            <a:avLst/>
          </a:prstGeom>
          <a:solidFill>
            <a:schemeClr val="tx2"/>
          </a:solidFill>
          <a:ln w="63500">
            <a:solidFill>
              <a:schemeClr val="bg2"/>
            </a:solidFill>
          </a:ln>
        </p:spPr>
        <p:txBody>
          <a:bodyPr lIns="0" tIns="0" rIns="0" bIns="0" rtlCol="0" anchor="ctr">
            <a:noAutofit/>
          </a:bodyPr>
          <a:lstStyle>
            <a:lvl1pPr marL="0" indent="0" algn="ctr">
              <a:buNone/>
              <a:defRPr lang="en-US" sz="4000">
                <a:solidFill>
                  <a:schemeClr val="bg2"/>
                </a:solidFill>
              </a:defRPr>
            </a:lvl1pPr>
          </a:lstStyle>
          <a:p>
            <a:pPr lvl="0" rtl="0"/>
            <a:r>
              <a:rPr lang="ro-RO" noProof="0"/>
              <a:t>00</a:t>
            </a:r>
          </a:p>
        </p:txBody>
      </p:sp>
      <p:sp>
        <p:nvSpPr>
          <p:cNvPr id="12" name="Substituent text 7">
            <a:extLst>
              <a:ext uri="{FF2B5EF4-FFF2-40B4-BE49-F238E27FC236}">
                <a16:creationId xmlns:a16="http://schemas.microsoft.com/office/drawing/2014/main" id="{CB500DDB-4549-EAE1-1AA8-DBD382D2B9AB}"/>
              </a:ext>
            </a:extLst>
          </p:cNvPr>
          <p:cNvSpPr>
            <a:spLocks noGrp="1"/>
          </p:cNvSpPr>
          <p:nvPr>
            <p:ph type="body" sz="quarter" idx="17" hasCustomPrompt="1"/>
          </p:nvPr>
        </p:nvSpPr>
        <p:spPr>
          <a:xfrm>
            <a:off x="0" y="5888736"/>
            <a:ext cx="8659368" cy="749808"/>
          </a:xfrm>
          <a:solidFill>
            <a:schemeClr val="accent3">
              <a:lumMod val="75000"/>
            </a:schemeClr>
          </a:solidFill>
        </p:spPr>
        <p:txBody>
          <a:bodyPr lIns="713232" rtlCol="0" anchor="ctr">
            <a:noAutofit/>
          </a:bodyPr>
          <a:lstStyle>
            <a:lvl1pPr marL="0" indent="0">
              <a:buNone/>
              <a:defRPr lang="en-US" sz="4000">
                <a:solidFill>
                  <a:schemeClr val="bg2"/>
                </a:solidFill>
              </a:defRPr>
            </a:lvl1pPr>
          </a:lstStyle>
          <a:p>
            <a:pPr lvl="0" rtl="0"/>
            <a:r>
              <a:rPr lang="ro-RO" noProof="0" dirty="0"/>
              <a:t>Faceți clic pentru a edita stilurile de text coordonator</a:t>
            </a:r>
          </a:p>
        </p:txBody>
      </p:sp>
      <p:sp>
        <p:nvSpPr>
          <p:cNvPr id="18" name="Substituent text 13">
            <a:extLst>
              <a:ext uri="{FF2B5EF4-FFF2-40B4-BE49-F238E27FC236}">
                <a16:creationId xmlns:a16="http://schemas.microsoft.com/office/drawing/2014/main" id="{EC619F49-49DD-DF7B-37A0-6104FF3C2B30}"/>
              </a:ext>
            </a:extLst>
          </p:cNvPr>
          <p:cNvSpPr>
            <a:spLocks noGrp="1"/>
          </p:cNvSpPr>
          <p:nvPr>
            <p:ph type="body" sz="quarter" idx="22" hasCustomPrompt="1"/>
          </p:nvPr>
        </p:nvSpPr>
        <p:spPr>
          <a:xfrm>
            <a:off x="8183880" y="5760720"/>
            <a:ext cx="960120" cy="960120"/>
          </a:xfrm>
          <a:prstGeom prst="ellipse">
            <a:avLst/>
          </a:prstGeom>
          <a:solidFill>
            <a:schemeClr val="accent3">
              <a:lumMod val="75000"/>
            </a:schemeClr>
          </a:solidFill>
          <a:ln w="63500">
            <a:solidFill>
              <a:schemeClr val="bg2"/>
            </a:solidFill>
          </a:ln>
        </p:spPr>
        <p:txBody>
          <a:bodyPr lIns="0" tIns="0" rIns="0" bIns="0" rtlCol="0" anchor="ctr">
            <a:noAutofit/>
          </a:bodyPr>
          <a:lstStyle>
            <a:lvl1pPr marL="0" indent="0" algn="ctr">
              <a:buNone/>
              <a:defRPr lang="en-US" sz="4000">
                <a:solidFill>
                  <a:schemeClr val="bg2"/>
                </a:solidFill>
              </a:defRPr>
            </a:lvl1pPr>
          </a:lstStyle>
          <a:p>
            <a:pPr lvl="0" rtl="0"/>
            <a:r>
              <a:rPr lang="ro-RO" noProof="0"/>
              <a:t>00</a:t>
            </a:r>
          </a:p>
        </p:txBody>
      </p:sp>
    </p:spTree>
    <p:extLst>
      <p:ext uri="{BB962C8B-B14F-4D97-AF65-F5344CB8AC3E}">
        <p14:creationId xmlns:p14="http://schemas.microsoft.com/office/powerpoint/2010/main" val="27265975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90B616-241D-4DFE-BC2F-C001ED77E825}"/>
              </a:ext>
            </a:extLst>
          </p:cNvPr>
          <p:cNvSpPr>
            <a:spLocks noGrp="1"/>
          </p:cNvSpPr>
          <p:nvPr>
            <p:ph type="title"/>
          </p:nvPr>
        </p:nvSpPr>
        <p:spPr>
          <a:xfrm>
            <a:off x="230124" y="457200"/>
            <a:ext cx="11731752" cy="603504"/>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A8AE909E-CC4A-4E51-BC02-B893225D2B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B6EE4-1695-4DD6-9758-84FFE963D6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FDAD0-21E9-42D0-8C63-C6563197FC13}" type="datetimeFigureOut">
              <a:rPr lang="en-US" smtClean="0"/>
              <a:t>10/16/2024</a:t>
            </a:fld>
            <a:endParaRPr lang="en-US" dirty="0"/>
          </a:p>
        </p:txBody>
      </p:sp>
      <p:sp>
        <p:nvSpPr>
          <p:cNvPr id="5" name="Footer Placeholder 4">
            <a:extLst>
              <a:ext uri="{FF2B5EF4-FFF2-40B4-BE49-F238E27FC236}">
                <a16:creationId xmlns:a16="http://schemas.microsoft.com/office/drawing/2014/main" id="{7B43250D-A8F9-4682-AD84-FD37BCAA62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5E1A788-841D-41AB-A983-152B6532F7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E3823-CC86-4AC6-95C0-DC3ECA80FD88}" type="slidenum">
              <a:rPr lang="en-US" smtClean="0"/>
              <a:t>‹#›</a:t>
            </a:fld>
            <a:endParaRPr lang="en-US" dirty="0"/>
          </a:p>
        </p:txBody>
      </p:sp>
    </p:spTree>
    <p:extLst>
      <p:ext uri="{BB962C8B-B14F-4D97-AF65-F5344CB8AC3E}">
        <p14:creationId xmlns:p14="http://schemas.microsoft.com/office/powerpoint/2010/main" val="1841240737"/>
      </p:ext>
    </p:extLst>
  </p:cSld>
  <p:clrMap bg1="lt1" tx1="dk1" bg2="lt2" tx2="dk2" accent1="accent1" accent2="accent2" accent3="accent3" accent4="accent4" accent5="accent5" accent6="accent6" hlink="hlink" folHlink="folHlink"/>
  <p:sldLayoutIdLst>
    <p:sldLayoutId id="2147483664" r:id="rId1"/>
    <p:sldLayoutId id="2147483668" r:id="rId2"/>
    <p:sldLayoutId id="2147483667" r:id="rId3"/>
    <p:sldLayoutId id="2147483672" r:id="rId4"/>
  </p:sldLayoutIdLst>
  <p:txStyles>
    <p:titleStyle>
      <a:lvl1pPr algn="ctr" defTabSz="914400" rtl="0" eaLnBrk="1" latinLnBrk="0" hangingPunct="1">
        <a:lnSpc>
          <a:spcPct val="90000"/>
        </a:lnSpc>
        <a:spcBef>
          <a:spcPct val="0"/>
        </a:spcBef>
        <a:buNone/>
        <a:defRPr sz="3600" b="1"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BFD6DF6-5B25-79AF-09F2-0008B7DD2526}"/>
              </a:ext>
            </a:extLst>
          </p:cNvPr>
          <p:cNvSpPr>
            <a:spLocks noGrp="1"/>
          </p:cNvSpPr>
          <p:nvPr>
            <p:ph type="title"/>
          </p:nvPr>
        </p:nvSpPr>
        <p:spPr>
          <a:xfrm>
            <a:off x="-317123" y="38828"/>
            <a:ext cx="2784552" cy="645885"/>
          </a:xfrm>
        </p:spPr>
        <p:txBody>
          <a:bodyPr rtlCol="0"/>
          <a:lstStyle>
            <a:defPPr>
              <a:defRPr lang="en-US"/>
            </a:defPPr>
          </a:lstStyle>
          <a:p>
            <a:pPr rtl="0"/>
            <a:r>
              <a:rPr lang="ro-RO" sz="3300" dirty="0"/>
              <a:t>AgendA</a:t>
            </a:r>
          </a:p>
        </p:txBody>
      </p:sp>
      <p:sp>
        <p:nvSpPr>
          <p:cNvPr id="4" name="Substituent text 3">
            <a:extLst>
              <a:ext uri="{FF2B5EF4-FFF2-40B4-BE49-F238E27FC236}">
                <a16:creationId xmlns:a16="http://schemas.microsoft.com/office/drawing/2014/main" id="{EBBAF7CB-A8CE-582C-C1DB-E6D72AC69A46}"/>
              </a:ext>
            </a:extLst>
          </p:cNvPr>
          <p:cNvSpPr>
            <a:spLocks noGrp="1"/>
          </p:cNvSpPr>
          <p:nvPr>
            <p:ph type="body" sz="quarter" idx="14"/>
          </p:nvPr>
        </p:nvSpPr>
        <p:spPr>
          <a:xfrm>
            <a:off x="0" y="1563294"/>
            <a:ext cx="10065076" cy="633848"/>
          </a:xfrm>
          <a:solidFill>
            <a:schemeClr val="accent2">
              <a:lumMod val="20000"/>
              <a:lumOff val="80000"/>
            </a:schemeClr>
          </a:solidFill>
        </p:spPr>
        <p:txBody>
          <a:bodyPr rtlCol="0"/>
          <a:lstStyle>
            <a:defPPr>
              <a:defRPr lang="en-US"/>
            </a:defPPr>
          </a:lstStyle>
          <a:p>
            <a:pPr>
              <a:lnSpc>
                <a:spcPct val="100000"/>
              </a:lnSpc>
              <a:spcBef>
                <a:spcPts val="0"/>
              </a:spcBef>
            </a:pPr>
            <a:r>
              <a:rPr lang="ro-RO" sz="1600" b="1" dirty="0">
                <a:solidFill>
                  <a:schemeClr val="tx1"/>
                </a:solidFill>
              </a:rPr>
              <a:t>Scurtă prezentare a institutului </a:t>
            </a:r>
            <a:r>
              <a:rPr lang="en-US" sz="1600" b="1" dirty="0">
                <a:solidFill>
                  <a:schemeClr val="tx1"/>
                </a:solidFill>
              </a:rPr>
              <a:t>(film de </a:t>
            </a:r>
            <a:r>
              <a:rPr lang="en-US" sz="1600" b="1" dirty="0" err="1">
                <a:solidFill>
                  <a:schemeClr val="tx1"/>
                </a:solidFill>
              </a:rPr>
              <a:t>prezentare</a:t>
            </a:r>
            <a:r>
              <a:rPr lang="en-US" sz="1600" b="1" dirty="0">
                <a:solidFill>
                  <a:schemeClr val="tx1"/>
                </a:solidFill>
              </a:rPr>
              <a:t>)</a:t>
            </a:r>
          </a:p>
          <a:p>
            <a:pPr>
              <a:lnSpc>
                <a:spcPct val="100000"/>
              </a:lnSpc>
              <a:spcBef>
                <a:spcPts val="0"/>
              </a:spcBef>
            </a:pPr>
            <a:r>
              <a:rPr lang="en-US" sz="1600" b="1" dirty="0">
                <a:solidFill>
                  <a:schemeClr val="tx1"/>
                </a:solidFill>
              </a:rPr>
              <a:t>P</a:t>
            </a:r>
            <a:r>
              <a:rPr lang="ro-RO" sz="1600" b="1" dirty="0">
                <a:solidFill>
                  <a:schemeClr val="tx1"/>
                </a:solidFill>
              </a:rPr>
              <a:t>rezentarea RAPORTULUI DE AUTOEVALUARE - </a:t>
            </a:r>
            <a:r>
              <a:rPr lang="en-US" sz="1600" b="1" dirty="0">
                <a:solidFill>
                  <a:schemeClr val="tx1"/>
                </a:solidFill>
              </a:rPr>
              <a:t>dr. </a:t>
            </a:r>
            <a:r>
              <a:rPr lang="en-US" sz="1600" b="1" dirty="0" err="1">
                <a:solidFill>
                  <a:schemeClr val="tx1"/>
                </a:solidFill>
              </a:rPr>
              <a:t>chim</a:t>
            </a:r>
            <a:r>
              <a:rPr lang="en-US" sz="1600" b="1" dirty="0">
                <a:solidFill>
                  <a:schemeClr val="tx1"/>
                </a:solidFill>
              </a:rPr>
              <a:t>. CS I -</a:t>
            </a:r>
            <a:r>
              <a:rPr lang="ro-RO" sz="1600" b="1" dirty="0">
                <a:solidFill>
                  <a:schemeClr val="tx1"/>
                </a:solidFill>
              </a:rPr>
              <a:t> </a:t>
            </a:r>
            <a:r>
              <a:rPr lang="en-US" sz="1600" b="1" dirty="0">
                <a:solidFill>
                  <a:schemeClr val="tx1"/>
                </a:solidFill>
              </a:rPr>
              <a:t>Lidia K</a:t>
            </a:r>
            <a:r>
              <a:rPr lang="ro-RO" sz="1600" b="1" dirty="0">
                <a:solidFill>
                  <a:schemeClr val="tx1"/>
                </a:solidFill>
              </a:rPr>
              <a:t>IM</a:t>
            </a:r>
            <a:r>
              <a:rPr lang="en-US" sz="1600" b="1" dirty="0">
                <a:solidFill>
                  <a:schemeClr val="tx1"/>
                </a:solidFill>
              </a:rPr>
              <a:t> </a:t>
            </a:r>
            <a:r>
              <a:rPr lang="ro-RO" sz="1600" b="1" dirty="0">
                <a:solidFill>
                  <a:schemeClr val="tx1"/>
                </a:solidFill>
              </a:rPr>
              <a:t>-</a:t>
            </a:r>
            <a:r>
              <a:rPr lang="en-US" sz="1600" b="1" dirty="0">
                <a:solidFill>
                  <a:schemeClr val="tx1"/>
                </a:solidFill>
              </a:rPr>
              <a:t> Director </a:t>
            </a:r>
            <a:r>
              <a:rPr lang="ro-RO" sz="1600" b="1" dirty="0">
                <a:solidFill>
                  <a:schemeClr val="tx1"/>
                </a:solidFill>
              </a:rPr>
              <a:t>Ș</a:t>
            </a:r>
            <a:r>
              <a:rPr lang="en-US" sz="1600" b="1" dirty="0" err="1">
                <a:solidFill>
                  <a:schemeClr val="tx1"/>
                </a:solidFill>
              </a:rPr>
              <a:t>tiintific</a:t>
            </a:r>
            <a:endParaRPr lang="ro-RO" sz="1600" b="1" dirty="0">
              <a:solidFill>
                <a:schemeClr val="tx1"/>
              </a:solidFill>
            </a:endParaRPr>
          </a:p>
        </p:txBody>
      </p:sp>
      <p:sp>
        <p:nvSpPr>
          <p:cNvPr id="49" name="Substituent text 48">
            <a:extLst>
              <a:ext uri="{FF2B5EF4-FFF2-40B4-BE49-F238E27FC236}">
                <a16:creationId xmlns:a16="http://schemas.microsoft.com/office/drawing/2014/main" id="{9AD6ED5E-6255-A10D-1B61-1C38A65A0172}"/>
              </a:ext>
            </a:extLst>
          </p:cNvPr>
          <p:cNvSpPr>
            <a:spLocks noGrp="1"/>
          </p:cNvSpPr>
          <p:nvPr>
            <p:ph type="body" sz="quarter" idx="19"/>
          </p:nvPr>
        </p:nvSpPr>
        <p:spPr>
          <a:xfrm>
            <a:off x="9585009" y="1587836"/>
            <a:ext cx="1903550" cy="633848"/>
          </a:xfrm>
          <a:solidFill>
            <a:schemeClr val="accent2">
              <a:lumMod val="20000"/>
              <a:lumOff val="80000"/>
            </a:schemeClr>
          </a:solidFill>
        </p:spPr>
        <p:txBody>
          <a:bodyPr rtlCol="0"/>
          <a:lstStyle>
            <a:defPPr>
              <a:defRPr lang="en-US"/>
            </a:defPPr>
          </a:lstStyle>
          <a:p>
            <a:pPr rtl="0"/>
            <a:r>
              <a:rPr lang="ro-RO" sz="2300" b="1" dirty="0">
                <a:solidFill>
                  <a:schemeClr val="tx1"/>
                </a:solidFill>
              </a:rPr>
              <a:t>9</a:t>
            </a:r>
            <a:r>
              <a:rPr lang="ro-RO" sz="2300" b="1" baseline="30000" dirty="0">
                <a:solidFill>
                  <a:schemeClr val="tx1"/>
                </a:solidFill>
              </a:rPr>
              <a:t>30</a:t>
            </a:r>
            <a:r>
              <a:rPr lang="ro-RO" sz="2300" b="1" dirty="0">
                <a:solidFill>
                  <a:schemeClr val="tx1"/>
                </a:solidFill>
              </a:rPr>
              <a:t>-10</a:t>
            </a:r>
            <a:r>
              <a:rPr lang="ro-RO" sz="2300" b="1" baseline="30000" dirty="0">
                <a:solidFill>
                  <a:schemeClr val="tx1"/>
                </a:solidFill>
              </a:rPr>
              <a:t>00</a:t>
            </a:r>
          </a:p>
        </p:txBody>
      </p:sp>
      <p:sp>
        <p:nvSpPr>
          <p:cNvPr id="5" name="Substituent text 4">
            <a:extLst>
              <a:ext uri="{FF2B5EF4-FFF2-40B4-BE49-F238E27FC236}">
                <a16:creationId xmlns:a16="http://schemas.microsoft.com/office/drawing/2014/main" id="{21C403DC-3521-3A53-9255-0D192EBD4F25}"/>
              </a:ext>
            </a:extLst>
          </p:cNvPr>
          <p:cNvSpPr>
            <a:spLocks noGrp="1"/>
          </p:cNvSpPr>
          <p:nvPr>
            <p:ph type="body" sz="quarter" idx="15"/>
          </p:nvPr>
        </p:nvSpPr>
        <p:spPr>
          <a:xfrm>
            <a:off x="0" y="2730027"/>
            <a:ext cx="9956800" cy="522593"/>
          </a:xfrm>
          <a:solidFill>
            <a:schemeClr val="accent4">
              <a:lumMod val="20000"/>
              <a:lumOff val="80000"/>
            </a:schemeClr>
          </a:solidFill>
        </p:spPr>
        <p:txBody>
          <a:bodyPr rtlCol="0"/>
          <a:lstStyle>
            <a:defPPr>
              <a:defRPr lang="en-US"/>
            </a:defPPr>
          </a:lstStyle>
          <a:p>
            <a:pPr>
              <a:lnSpc>
                <a:spcPct val="100000"/>
              </a:lnSpc>
              <a:spcBef>
                <a:spcPts val="0"/>
              </a:spcBef>
            </a:pPr>
            <a:r>
              <a:rPr lang="ro-RO" sz="1600" b="1" dirty="0">
                <a:solidFill>
                  <a:schemeClr val="tx1"/>
                </a:solidFill>
              </a:rPr>
              <a:t>Prezentarea PLANULUI STRATEGIC DE DEZVOLTARE pentru perioada 2025-2029</a:t>
            </a:r>
          </a:p>
          <a:p>
            <a:pPr>
              <a:lnSpc>
                <a:spcPct val="100000"/>
              </a:lnSpc>
              <a:spcBef>
                <a:spcPts val="0"/>
              </a:spcBef>
            </a:pPr>
            <a:r>
              <a:rPr lang="ro-RO" sz="1600" b="1" dirty="0">
                <a:solidFill>
                  <a:schemeClr val="tx1"/>
                </a:solidFill>
              </a:rPr>
              <a:t>- </a:t>
            </a:r>
            <a:r>
              <a:rPr lang="en-US" sz="1600" b="1" dirty="0">
                <a:solidFill>
                  <a:schemeClr val="tx1"/>
                </a:solidFill>
              </a:rPr>
              <a:t>dr. </a:t>
            </a:r>
            <a:r>
              <a:rPr lang="en-US" sz="1600" b="1" dirty="0" err="1">
                <a:solidFill>
                  <a:schemeClr val="tx1"/>
                </a:solidFill>
              </a:rPr>
              <a:t>chim</a:t>
            </a:r>
            <a:r>
              <a:rPr lang="en-US" sz="1600" b="1" dirty="0">
                <a:solidFill>
                  <a:schemeClr val="tx1"/>
                </a:solidFill>
              </a:rPr>
              <a:t>. CS I -</a:t>
            </a:r>
            <a:r>
              <a:rPr lang="ro-RO" sz="1600" b="1" dirty="0">
                <a:solidFill>
                  <a:schemeClr val="tx1"/>
                </a:solidFill>
              </a:rPr>
              <a:t> </a:t>
            </a:r>
            <a:r>
              <a:rPr lang="en-US" sz="1600" b="1" dirty="0">
                <a:solidFill>
                  <a:schemeClr val="tx1"/>
                </a:solidFill>
              </a:rPr>
              <a:t>Lidia K</a:t>
            </a:r>
            <a:r>
              <a:rPr lang="ro-RO" sz="1600" b="1" dirty="0">
                <a:solidFill>
                  <a:schemeClr val="tx1"/>
                </a:solidFill>
              </a:rPr>
              <a:t>IM</a:t>
            </a:r>
            <a:r>
              <a:rPr lang="en-US" sz="1600" b="1" dirty="0">
                <a:solidFill>
                  <a:schemeClr val="tx1"/>
                </a:solidFill>
              </a:rPr>
              <a:t> </a:t>
            </a:r>
            <a:r>
              <a:rPr lang="ro-RO" sz="1600" b="1" dirty="0">
                <a:solidFill>
                  <a:schemeClr val="tx1"/>
                </a:solidFill>
              </a:rPr>
              <a:t>-</a:t>
            </a:r>
            <a:r>
              <a:rPr lang="en-US" sz="1600" b="1" dirty="0">
                <a:solidFill>
                  <a:schemeClr val="tx1"/>
                </a:solidFill>
              </a:rPr>
              <a:t> Director </a:t>
            </a:r>
            <a:r>
              <a:rPr lang="ro-RO" sz="1600" b="1" dirty="0">
                <a:solidFill>
                  <a:schemeClr val="tx1"/>
                </a:solidFill>
              </a:rPr>
              <a:t>Ș</a:t>
            </a:r>
            <a:r>
              <a:rPr lang="en-US" sz="1600" b="1" dirty="0" err="1">
                <a:solidFill>
                  <a:schemeClr val="tx1"/>
                </a:solidFill>
              </a:rPr>
              <a:t>tiintific</a:t>
            </a:r>
            <a:endParaRPr lang="ro-RO" sz="1600" b="1" dirty="0">
              <a:solidFill>
                <a:schemeClr val="tx1"/>
              </a:solidFill>
            </a:endParaRPr>
          </a:p>
        </p:txBody>
      </p:sp>
      <p:sp>
        <p:nvSpPr>
          <p:cNvPr id="50" name="Substituent text 49">
            <a:extLst>
              <a:ext uri="{FF2B5EF4-FFF2-40B4-BE49-F238E27FC236}">
                <a16:creationId xmlns:a16="http://schemas.microsoft.com/office/drawing/2014/main" id="{725D92A4-EE14-BE47-EFF6-F0FD3F4AE66E}"/>
              </a:ext>
            </a:extLst>
          </p:cNvPr>
          <p:cNvSpPr>
            <a:spLocks noGrp="1"/>
          </p:cNvSpPr>
          <p:nvPr>
            <p:ph type="body" sz="quarter" idx="20"/>
          </p:nvPr>
        </p:nvSpPr>
        <p:spPr>
          <a:xfrm>
            <a:off x="9614038" y="2714518"/>
            <a:ext cx="1903550" cy="497215"/>
          </a:xfrm>
          <a:solidFill>
            <a:schemeClr val="accent4">
              <a:lumMod val="20000"/>
              <a:lumOff val="80000"/>
            </a:schemeClr>
          </a:solidFill>
        </p:spPr>
        <p:txBody>
          <a:bodyPr rtlCol="0"/>
          <a:lstStyle>
            <a:defPPr>
              <a:defRPr lang="en-US"/>
            </a:defPPr>
          </a:lstStyle>
          <a:p>
            <a:r>
              <a:rPr lang="ro-RO" sz="2300" b="1" dirty="0">
                <a:solidFill>
                  <a:schemeClr val="tx1"/>
                </a:solidFill>
              </a:rPr>
              <a:t>10</a:t>
            </a:r>
            <a:r>
              <a:rPr lang="ro-RO" sz="2300" b="1" baseline="30000" dirty="0">
                <a:solidFill>
                  <a:schemeClr val="tx1"/>
                </a:solidFill>
              </a:rPr>
              <a:t>10</a:t>
            </a:r>
            <a:r>
              <a:rPr lang="ro-RO" sz="2300" b="1" dirty="0">
                <a:solidFill>
                  <a:schemeClr val="tx1"/>
                </a:solidFill>
              </a:rPr>
              <a:t>-10</a:t>
            </a:r>
            <a:r>
              <a:rPr lang="ro-RO" sz="2300" b="1" baseline="30000" dirty="0">
                <a:solidFill>
                  <a:schemeClr val="tx1"/>
                </a:solidFill>
              </a:rPr>
              <a:t>30</a:t>
            </a:r>
          </a:p>
        </p:txBody>
      </p:sp>
      <p:sp>
        <p:nvSpPr>
          <p:cNvPr id="6" name="Substituent text 5">
            <a:extLst>
              <a:ext uri="{FF2B5EF4-FFF2-40B4-BE49-F238E27FC236}">
                <a16:creationId xmlns:a16="http://schemas.microsoft.com/office/drawing/2014/main" id="{01F6EA68-2AA8-DF86-685C-EC3843127767}"/>
              </a:ext>
            </a:extLst>
          </p:cNvPr>
          <p:cNvSpPr>
            <a:spLocks noGrp="1"/>
          </p:cNvSpPr>
          <p:nvPr>
            <p:ph type="body" sz="quarter" idx="16"/>
          </p:nvPr>
        </p:nvSpPr>
        <p:spPr>
          <a:xfrm>
            <a:off x="3610" y="4958838"/>
            <a:ext cx="10065076" cy="528477"/>
          </a:xfrm>
          <a:solidFill>
            <a:srgbClr val="F2B077"/>
          </a:solidFill>
        </p:spPr>
        <p:txBody>
          <a:bodyPr rtlCol="0"/>
          <a:lstStyle>
            <a:defPPr>
              <a:defRPr lang="en-US"/>
            </a:defPPr>
          </a:lstStyle>
          <a:p>
            <a:pPr rtl="0">
              <a:spcBef>
                <a:spcPts val="0"/>
              </a:spcBef>
            </a:pPr>
            <a:r>
              <a:rPr lang="ro-RO" sz="1600" b="1" dirty="0">
                <a:solidFill>
                  <a:schemeClr val="tx1"/>
                </a:solidFill>
              </a:rPr>
              <a:t>Prezentarea proiectului </a:t>
            </a:r>
            <a:r>
              <a:rPr lang="en-GB" sz="1600" b="1" dirty="0">
                <a:solidFill>
                  <a:schemeClr val="tx1"/>
                </a:solidFill>
              </a:rPr>
              <a:t>fanion </a:t>
            </a:r>
            <a:r>
              <a:rPr lang="ro-RO" sz="1600" b="1" dirty="0" err="1">
                <a:solidFill>
                  <a:schemeClr val="tx1"/>
                </a:solidFill>
              </a:rPr>
              <a:t>GraalRecovery</a:t>
            </a:r>
            <a:endParaRPr lang="ro-RO" sz="1600" b="1" dirty="0">
              <a:solidFill>
                <a:schemeClr val="tx1"/>
              </a:solidFill>
            </a:endParaRPr>
          </a:p>
          <a:p>
            <a:pPr rtl="0">
              <a:spcBef>
                <a:spcPts val="0"/>
              </a:spcBef>
            </a:pPr>
            <a:r>
              <a:rPr lang="ro-RO" sz="1600" b="1" dirty="0">
                <a:solidFill>
                  <a:schemeClr val="tx1"/>
                </a:solidFill>
              </a:rPr>
              <a:t>-dr. biol. CS II – Olga TIRON - Șef Departament Tehnologii de Mediu și Transfer Tehnologic</a:t>
            </a:r>
          </a:p>
        </p:txBody>
      </p:sp>
      <p:sp>
        <p:nvSpPr>
          <p:cNvPr id="12" name="Substituent text 3">
            <a:extLst>
              <a:ext uri="{FF2B5EF4-FFF2-40B4-BE49-F238E27FC236}">
                <a16:creationId xmlns:a16="http://schemas.microsoft.com/office/drawing/2014/main" id="{E3FB5EC3-46CB-8E68-3EB6-85A056361CCA}"/>
              </a:ext>
            </a:extLst>
          </p:cNvPr>
          <p:cNvSpPr txBox="1">
            <a:spLocks/>
          </p:cNvSpPr>
          <p:nvPr/>
        </p:nvSpPr>
        <p:spPr>
          <a:xfrm>
            <a:off x="0" y="2298989"/>
            <a:ext cx="9956800" cy="334644"/>
          </a:xfrm>
          <a:prstGeom prst="rect">
            <a:avLst/>
          </a:prstGeom>
          <a:solidFill>
            <a:schemeClr val="accent2">
              <a:lumMod val="20000"/>
              <a:lumOff val="80000"/>
            </a:schemeClr>
          </a:solidFill>
        </p:spPr>
        <p:txBody>
          <a:bodyPr vert="horz" lIns="713232" tIns="45720" rIns="91440" bIns="45720" rtlCol="0" anchor="ctr">
            <a:noAutofit/>
          </a:bodyPr>
          <a:lstStyle>
            <a:defPPr>
              <a:defRPr lang="en-US"/>
            </a:defPPr>
            <a:lvl1pPr marL="0" indent="0" algn="l"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ro-RO" sz="1600" b="1" dirty="0">
                <a:solidFill>
                  <a:schemeClr val="tx1"/>
                </a:solidFill>
              </a:rPr>
              <a:t>Discuții pe marginea Raportului de autoevaluare</a:t>
            </a:r>
            <a:endParaRPr lang="pt-BR" sz="1600" b="1" dirty="0">
              <a:solidFill>
                <a:schemeClr val="tx1"/>
              </a:solidFill>
            </a:endParaRPr>
          </a:p>
        </p:txBody>
      </p:sp>
      <p:sp>
        <p:nvSpPr>
          <p:cNvPr id="13" name="Substituent text 48">
            <a:extLst>
              <a:ext uri="{FF2B5EF4-FFF2-40B4-BE49-F238E27FC236}">
                <a16:creationId xmlns:a16="http://schemas.microsoft.com/office/drawing/2014/main" id="{CE30BE40-956C-2AD4-3855-012A82F7C52C}"/>
              </a:ext>
            </a:extLst>
          </p:cNvPr>
          <p:cNvSpPr txBox="1">
            <a:spLocks/>
          </p:cNvSpPr>
          <p:nvPr/>
        </p:nvSpPr>
        <p:spPr>
          <a:xfrm>
            <a:off x="9585009" y="2145727"/>
            <a:ext cx="1903550" cy="501475"/>
          </a:xfrm>
          <a:prstGeom prst="ellipse">
            <a:avLst/>
          </a:prstGeom>
          <a:solidFill>
            <a:schemeClr val="accent2">
              <a:lumMod val="20000"/>
              <a:lumOff val="80000"/>
            </a:schemeClr>
          </a:solidFill>
          <a:ln w="63500">
            <a:solidFill>
              <a:schemeClr val="bg2"/>
            </a:solidFill>
          </a:ln>
        </p:spPr>
        <p:txBody>
          <a:bodyPr vert="horz" lIns="0" tIns="0" rIns="0" bIns="0" rtlCol="0" anchor="ctr">
            <a:noAutofit/>
          </a:bodyPr>
          <a:lstStyle>
            <a:defPPr>
              <a:defRPr lang="en-US"/>
            </a:defPPr>
            <a:lvl1pPr marL="0" indent="0" algn="ctr"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RO" sz="2300" b="1" dirty="0">
                <a:solidFill>
                  <a:schemeClr val="tx1"/>
                </a:solidFill>
              </a:rPr>
              <a:t>10</a:t>
            </a:r>
            <a:r>
              <a:rPr lang="ro-RO" sz="2300" b="1" baseline="30000" dirty="0">
                <a:solidFill>
                  <a:schemeClr val="tx1"/>
                </a:solidFill>
              </a:rPr>
              <a:t>00</a:t>
            </a:r>
            <a:r>
              <a:rPr lang="ro-RO" sz="2300" b="1" dirty="0">
                <a:solidFill>
                  <a:schemeClr val="tx1"/>
                </a:solidFill>
              </a:rPr>
              <a:t>-10</a:t>
            </a:r>
            <a:r>
              <a:rPr lang="ro-RO" sz="2300" b="1" baseline="30000" dirty="0">
                <a:solidFill>
                  <a:schemeClr val="tx1"/>
                </a:solidFill>
              </a:rPr>
              <a:t>10</a:t>
            </a:r>
          </a:p>
        </p:txBody>
      </p:sp>
      <p:sp>
        <p:nvSpPr>
          <p:cNvPr id="14" name="Substituent text 4">
            <a:extLst>
              <a:ext uri="{FF2B5EF4-FFF2-40B4-BE49-F238E27FC236}">
                <a16:creationId xmlns:a16="http://schemas.microsoft.com/office/drawing/2014/main" id="{B2F7E232-C12B-3886-4DDA-BB3CF5AB5514}"/>
              </a:ext>
            </a:extLst>
          </p:cNvPr>
          <p:cNvSpPr txBox="1">
            <a:spLocks/>
          </p:cNvSpPr>
          <p:nvPr/>
        </p:nvSpPr>
        <p:spPr>
          <a:xfrm>
            <a:off x="-1" y="3334508"/>
            <a:ext cx="9956799" cy="357287"/>
          </a:xfrm>
          <a:prstGeom prst="rect">
            <a:avLst/>
          </a:prstGeom>
          <a:solidFill>
            <a:schemeClr val="accent4">
              <a:lumMod val="20000"/>
              <a:lumOff val="80000"/>
            </a:schemeClr>
          </a:solidFill>
        </p:spPr>
        <p:txBody>
          <a:bodyPr vert="horz" lIns="713232" tIns="45720" rIns="91440" bIns="45720" rtlCol="0" anchor="ctr">
            <a:noAutofit/>
          </a:bodyPr>
          <a:lstStyle>
            <a:defPPr>
              <a:defRPr lang="en-US"/>
            </a:defPPr>
            <a:lvl1pPr marL="0" indent="0" algn="l"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ro-RO" sz="1600" b="1" dirty="0">
                <a:solidFill>
                  <a:schemeClr val="tx1"/>
                </a:solidFill>
              </a:rPr>
              <a:t>Discuții pe marginea Planului strategic de dezvoltare </a:t>
            </a:r>
          </a:p>
        </p:txBody>
      </p:sp>
      <p:sp>
        <p:nvSpPr>
          <p:cNvPr id="15" name="Substituent text 49">
            <a:extLst>
              <a:ext uri="{FF2B5EF4-FFF2-40B4-BE49-F238E27FC236}">
                <a16:creationId xmlns:a16="http://schemas.microsoft.com/office/drawing/2014/main" id="{F75C9099-3BE7-62FE-D5BE-72EEAA3E3328}"/>
              </a:ext>
            </a:extLst>
          </p:cNvPr>
          <p:cNvSpPr txBox="1">
            <a:spLocks/>
          </p:cNvSpPr>
          <p:nvPr/>
        </p:nvSpPr>
        <p:spPr>
          <a:xfrm>
            <a:off x="9643067" y="3249456"/>
            <a:ext cx="1903550" cy="497216"/>
          </a:xfrm>
          <a:prstGeom prst="ellipse">
            <a:avLst/>
          </a:prstGeom>
          <a:solidFill>
            <a:schemeClr val="accent4">
              <a:lumMod val="20000"/>
              <a:lumOff val="80000"/>
            </a:schemeClr>
          </a:solidFill>
          <a:ln w="63500">
            <a:solidFill>
              <a:schemeClr val="bg2"/>
            </a:solidFill>
          </a:ln>
        </p:spPr>
        <p:txBody>
          <a:bodyPr vert="horz" lIns="0" tIns="0" rIns="0" bIns="0" rtlCol="0" anchor="ctr">
            <a:noAutofit/>
          </a:bodyPr>
          <a:lstStyle>
            <a:defPPr>
              <a:defRPr lang="en-US"/>
            </a:defPPr>
            <a:lvl1pPr marL="0" indent="0" algn="ctr"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RO" sz="2300" b="1" dirty="0">
                <a:solidFill>
                  <a:schemeClr val="tx1"/>
                </a:solidFill>
              </a:rPr>
              <a:t>10</a:t>
            </a:r>
            <a:r>
              <a:rPr lang="ro-RO" sz="2300" b="1" baseline="30000" dirty="0">
                <a:solidFill>
                  <a:schemeClr val="tx1"/>
                </a:solidFill>
              </a:rPr>
              <a:t>30</a:t>
            </a:r>
            <a:r>
              <a:rPr lang="ro-RO" sz="2300" b="1" dirty="0">
                <a:solidFill>
                  <a:schemeClr val="tx1"/>
                </a:solidFill>
              </a:rPr>
              <a:t>-10</a:t>
            </a:r>
            <a:r>
              <a:rPr lang="ro-RO" sz="2300" b="1" baseline="30000" dirty="0">
                <a:solidFill>
                  <a:schemeClr val="tx1"/>
                </a:solidFill>
              </a:rPr>
              <a:t>40</a:t>
            </a:r>
          </a:p>
        </p:txBody>
      </p:sp>
      <p:sp>
        <p:nvSpPr>
          <p:cNvPr id="16" name="Substituent text 49">
            <a:extLst>
              <a:ext uri="{FF2B5EF4-FFF2-40B4-BE49-F238E27FC236}">
                <a16:creationId xmlns:a16="http://schemas.microsoft.com/office/drawing/2014/main" id="{54271348-8857-CD9C-4968-FFD3775C6A41}"/>
              </a:ext>
            </a:extLst>
          </p:cNvPr>
          <p:cNvSpPr txBox="1">
            <a:spLocks/>
          </p:cNvSpPr>
          <p:nvPr/>
        </p:nvSpPr>
        <p:spPr>
          <a:xfrm>
            <a:off x="9656104" y="4974468"/>
            <a:ext cx="1903550" cy="497216"/>
          </a:xfrm>
          <a:prstGeom prst="ellipse">
            <a:avLst/>
          </a:prstGeom>
          <a:solidFill>
            <a:srgbClr val="F2B077"/>
          </a:solidFill>
          <a:ln w="63500">
            <a:solidFill>
              <a:schemeClr val="bg2"/>
            </a:solidFill>
          </a:ln>
        </p:spPr>
        <p:txBody>
          <a:bodyPr vert="horz" lIns="0" tIns="0" rIns="0" bIns="0" rtlCol="0" anchor="ctr">
            <a:noAutofit/>
          </a:bodyPr>
          <a:lstStyle>
            <a:defPPr>
              <a:defRPr lang="en-US"/>
            </a:defPPr>
            <a:lvl1pPr marL="0" indent="0" algn="ctr"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RO" sz="2300" b="1" dirty="0">
                <a:solidFill>
                  <a:schemeClr val="tx1"/>
                </a:solidFill>
              </a:rPr>
              <a:t>1</a:t>
            </a:r>
            <a:r>
              <a:rPr lang="en-US" sz="2300" b="1" dirty="0">
                <a:solidFill>
                  <a:schemeClr val="tx1"/>
                </a:solidFill>
              </a:rPr>
              <a:t>1</a:t>
            </a:r>
            <a:r>
              <a:rPr lang="en-US" sz="2300" b="1" baseline="30000" dirty="0">
                <a:solidFill>
                  <a:schemeClr val="tx1"/>
                </a:solidFill>
              </a:rPr>
              <a:t>4</a:t>
            </a:r>
            <a:r>
              <a:rPr lang="ro-RO" sz="2300" b="1" baseline="30000" dirty="0">
                <a:solidFill>
                  <a:schemeClr val="tx1"/>
                </a:solidFill>
              </a:rPr>
              <a:t>0</a:t>
            </a:r>
            <a:r>
              <a:rPr lang="ro-RO" sz="2300" b="1" dirty="0">
                <a:solidFill>
                  <a:schemeClr val="tx1"/>
                </a:solidFill>
              </a:rPr>
              <a:t>-1</a:t>
            </a:r>
            <a:r>
              <a:rPr lang="en-US" sz="2300" b="1" dirty="0">
                <a:solidFill>
                  <a:schemeClr val="tx1"/>
                </a:solidFill>
              </a:rPr>
              <a:t>2</a:t>
            </a:r>
            <a:r>
              <a:rPr lang="en-US" sz="2300" b="1" baseline="30000" dirty="0">
                <a:solidFill>
                  <a:schemeClr val="tx1"/>
                </a:solidFill>
              </a:rPr>
              <a:t>0</a:t>
            </a:r>
            <a:r>
              <a:rPr lang="ro-RO" sz="2300" b="1" baseline="30000" dirty="0">
                <a:solidFill>
                  <a:schemeClr val="tx1"/>
                </a:solidFill>
              </a:rPr>
              <a:t>0</a:t>
            </a:r>
          </a:p>
        </p:txBody>
      </p:sp>
      <p:sp>
        <p:nvSpPr>
          <p:cNvPr id="19" name="Substituent text 5">
            <a:extLst>
              <a:ext uri="{FF2B5EF4-FFF2-40B4-BE49-F238E27FC236}">
                <a16:creationId xmlns:a16="http://schemas.microsoft.com/office/drawing/2014/main" id="{E6DC0221-1284-AF30-0C0A-02FB8AEC368A}"/>
              </a:ext>
            </a:extLst>
          </p:cNvPr>
          <p:cNvSpPr txBox="1">
            <a:spLocks/>
          </p:cNvSpPr>
          <p:nvPr/>
        </p:nvSpPr>
        <p:spPr>
          <a:xfrm>
            <a:off x="3610" y="4280058"/>
            <a:ext cx="10065076" cy="528477"/>
          </a:xfrm>
          <a:prstGeom prst="rect">
            <a:avLst/>
          </a:prstGeom>
          <a:solidFill>
            <a:srgbClr val="F2B077"/>
          </a:solidFill>
        </p:spPr>
        <p:txBody>
          <a:bodyPr vert="horz" lIns="713232" tIns="45720" rIns="91440" bIns="45720" rtlCol="0" anchor="ctr">
            <a:noAutofit/>
          </a:bodyPr>
          <a:lstStyle>
            <a:defPPr>
              <a:defRPr lang="en-US"/>
            </a:defPPr>
            <a:lvl1pPr marL="0" indent="0" algn="l"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ro-RO" sz="1600" b="1" dirty="0">
                <a:solidFill>
                  <a:schemeClr val="tx1"/>
                </a:solidFill>
              </a:rPr>
              <a:t>Prezentarea Departamentelor și a Sucursalelor</a:t>
            </a:r>
          </a:p>
          <a:p>
            <a:pPr>
              <a:spcBef>
                <a:spcPts val="0"/>
              </a:spcBef>
            </a:pPr>
            <a:r>
              <a:rPr lang="ro-RO" sz="1600" b="1" dirty="0">
                <a:solidFill>
                  <a:schemeClr val="tx1"/>
                </a:solidFill>
              </a:rPr>
              <a:t>-prezintă Șefii de Departament/Sucursale</a:t>
            </a:r>
            <a:r>
              <a:rPr lang="en-US" sz="1600" b="1">
                <a:solidFill>
                  <a:schemeClr val="tx1"/>
                </a:solidFill>
              </a:rPr>
              <a:t> (</a:t>
            </a:r>
            <a:r>
              <a:rPr lang="en-US" sz="1600" b="1" dirty="0">
                <a:solidFill>
                  <a:schemeClr val="tx1"/>
                </a:solidFill>
              </a:rPr>
              <a:t>DCP, DEMPM, DTMT, </a:t>
            </a:r>
            <a:r>
              <a:rPr lang="en-US" sz="1600" b="1">
                <a:solidFill>
                  <a:schemeClr val="tx1"/>
                </a:solidFill>
              </a:rPr>
              <a:t>DSMN, </a:t>
            </a:r>
            <a:r>
              <a:rPr lang="en-US" sz="1600" b="1" dirty="0" err="1">
                <a:solidFill>
                  <a:schemeClr val="tx1"/>
                </a:solidFill>
              </a:rPr>
              <a:t>Sucursale</a:t>
            </a:r>
            <a:r>
              <a:rPr lang="en-US" sz="1600" b="1" dirty="0">
                <a:solidFill>
                  <a:schemeClr val="tx1"/>
                </a:solidFill>
              </a:rPr>
              <a:t>)</a:t>
            </a:r>
            <a:endParaRPr lang="ro-RO" sz="1600" b="1" dirty="0">
              <a:solidFill>
                <a:schemeClr val="tx1"/>
              </a:solidFill>
            </a:endParaRPr>
          </a:p>
        </p:txBody>
      </p:sp>
      <p:sp>
        <p:nvSpPr>
          <p:cNvPr id="20" name="Substituent text 49">
            <a:extLst>
              <a:ext uri="{FF2B5EF4-FFF2-40B4-BE49-F238E27FC236}">
                <a16:creationId xmlns:a16="http://schemas.microsoft.com/office/drawing/2014/main" id="{1CC269C7-6790-4C0D-FFAF-1BC81A88D068}"/>
              </a:ext>
            </a:extLst>
          </p:cNvPr>
          <p:cNvSpPr txBox="1">
            <a:spLocks/>
          </p:cNvSpPr>
          <p:nvPr/>
        </p:nvSpPr>
        <p:spPr>
          <a:xfrm>
            <a:off x="9656104" y="4295688"/>
            <a:ext cx="1903550" cy="497216"/>
          </a:xfrm>
          <a:prstGeom prst="ellipse">
            <a:avLst/>
          </a:prstGeom>
          <a:solidFill>
            <a:srgbClr val="F2B077"/>
          </a:solidFill>
          <a:ln w="63500">
            <a:solidFill>
              <a:schemeClr val="bg2"/>
            </a:solidFill>
          </a:ln>
        </p:spPr>
        <p:txBody>
          <a:bodyPr vert="horz" lIns="0" tIns="0" rIns="0" bIns="0" rtlCol="0" anchor="ctr">
            <a:noAutofit/>
          </a:bodyPr>
          <a:lstStyle>
            <a:defPPr>
              <a:defRPr lang="en-US"/>
            </a:defPPr>
            <a:lvl1pPr marL="0" indent="0" algn="ctr"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RO" sz="2300" b="1" dirty="0">
                <a:solidFill>
                  <a:schemeClr val="tx1"/>
                </a:solidFill>
              </a:rPr>
              <a:t>1</a:t>
            </a:r>
            <a:r>
              <a:rPr lang="en-US" sz="2300" b="1" dirty="0">
                <a:solidFill>
                  <a:schemeClr val="tx1"/>
                </a:solidFill>
              </a:rPr>
              <a:t>0</a:t>
            </a:r>
            <a:r>
              <a:rPr lang="en-US" sz="2300" b="1" baseline="30000" dirty="0">
                <a:solidFill>
                  <a:schemeClr val="tx1"/>
                </a:solidFill>
              </a:rPr>
              <a:t>5</a:t>
            </a:r>
            <a:r>
              <a:rPr lang="ro-RO" sz="2300" b="1" baseline="30000" dirty="0">
                <a:solidFill>
                  <a:schemeClr val="tx1"/>
                </a:solidFill>
              </a:rPr>
              <a:t>0</a:t>
            </a:r>
            <a:r>
              <a:rPr lang="ro-RO" sz="2300" b="1" dirty="0">
                <a:solidFill>
                  <a:schemeClr val="tx1"/>
                </a:solidFill>
              </a:rPr>
              <a:t>-1</a:t>
            </a:r>
            <a:r>
              <a:rPr lang="en-US" sz="2300" b="1" dirty="0">
                <a:solidFill>
                  <a:schemeClr val="tx1"/>
                </a:solidFill>
              </a:rPr>
              <a:t>1</a:t>
            </a:r>
            <a:r>
              <a:rPr lang="en-US" sz="2300" b="1" baseline="30000" dirty="0">
                <a:solidFill>
                  <a:schemeClr val="tx1"/>
                </a:solidFill>
              </a:rPr>
              <a:t>4</a:t>
            </a:r>
            <a:r>
              <a:rPr lang="ro-RO" sz="2300" b="1" baseline="30000" dirty="0">
                <a:solidFill>
                  <a:schemeClr val="tx1"/>
                </a:solidFill>
              </a:rPr>
              <a:t>0</a:t>
            </a:r>
          </a:p>
        </p:txBody>
      </p:sp>
      <p:sp>
        <p:nvSpPr>
          <p:cNvPr id="21" name="Substituent text 3">
            <a:extLst>
              <a:ext uri="{FF2B5EF4-FFF2-40B4-BE49-F238E27FC236}">
                <a16:creationId xmlns:a16="http://schemas.microsoft.com/office/drawing/2014/main" id="{42D57172-B2CE-E4E6-EBE2-9832C55A2750}"/>
              </a:ext>
            </a:extLst>
          </p:cNvPr>
          <p:cNvSpPr txBox="1">
            <a:spLocks/>
          </p:cNvSpPr>
          <p:nvPr/>
        </p:nvSpPr>
        <p:spPr>
          <a:xfrm>
            <a:off x="-1" y="608062"/>
            <a:ext cx="10065076" cy="889881"/>
          </a:xfrm>
          <a:prstGeom prst="rect">
            <a:avLst/>
          </a:prstGeom>
          <a:solidFill>
            <a:schemeClr val="accent1">
              <a:lumMod val="20000"/>
              <a:lumOff val="80000"/>
            </a:schemeClr>
          </a:solidFill>
        </p:spPr>
        <p:txBody>
          <a:bodyPr vert="horz" lIns="713232" tIns="45720" rIns="91440" bIns="45720" rtlCol="0" anchor="ctr">
            <a:noAutofit/>
          </a:bodyPr>
          <a:lstStyle>
            <a:defPPr>
              <a:defRPr lang="en-US"/>
            </a:defPPr>
            <a:lvl1pPr marL="0" indent="0" algn="l"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ro-RO" sz="1600" b="1" dirty="0">
                <a:solidFill>
                  <a:schemeClr val="tx1"/>
                </a:solidFill>
              </a:rPr>
              <a:t>Sosirea membrilor comisiei de evaluare și a observatorului MCID</a:t>
            </a:r>
          </a:p>
          <a:p>
            <a:pPr>
              <a:lnSpc>
                <a:spcPct val="100000"/>
              </a:lnSpc>
              <a:spcBef>
                <a:spcPts val="0"/>
              </a:spcBef>
            </a:pPr>
            <a:r>
              <a:rPr lang="ro-RO" sz="1600" b="1" dirty="0">
                <a:solidFill>
                  <a:schemeClr val="tx1"/>
                </a:solidFill>
              </a:rPr>
              <a:t>-prezentarea membrilor comisiei și a observatorului MCID</a:t>
            </a:r>
          </a:p>
          <a:p>
            <a:pPr>
              <a:lnSpc>
                <a:spcPct val="100000"/>
              </a:lnSpc>
              <a:spcBef>
                <a:spcPts val="0"/>
              </a:spcBef>
            </a:pPr>
            <a:r>
              <a:rPr lang="ro-RO" sz="1600" b="1" dirty="0">
                <a:solidFill>
                  <a:schemeClr val="tx1"/>
                </a:solidFill>
              </a:rPr>
              <a:t>-prezentarea membrilor echipei INCD ECOIND prezenți în sală</a:t>
            </a:r>
          </a:p>
        </p:txBody>
      </p:sp>
      <p:sp>
        <p:nvSpPr>
          <p:cNvPr id="22" name="Substituent text 48">
            <a:extLst>
              <a:ext uri="{FF2B5EF4-FFF2-40B4-BE49-F238E27FC236}">
                <a16:creationId xmlns:a16="http://schemas.microsoft.com/office/drawing/2014/main" id="{0A4F0BD5-D5B6-31DF-0A0F-902DE56DB00F}"/>
              </a:ext>
            </a:extLst>
          </p:cNvPr>
          <p:cNvSpPr txBox="1">
            <a:spLocks/>
          </p:cNvSpPr>
          <p:nvPr/>
        </p:nvSpPr>
        <p:spPr>
          <a:xfrm>
            <a:off x="9585009" y="693926"/>
            <a:ext cx="1903550" cy="656510"/>
          </a:xfrm>
          <a:prstGeom prst="ellipse">
            <a:avLst/>
          </a:prstGeom>
          <a:solidFill>
            <a:schemeClr val="accent1">
              <a:lumMod val="20000"/>
              <a:lumOff val="80000"/>
            </a:schemeClr>
          </a:solidFill>
          <a:ln w="63500">
            <a:solidFill>
              <a:schemeClr val="bg2"/>
            </a:solidFill>
          </a:ln>
        </p:spPr>
        <p:txBody>
          <a:bodyPr vert="horz" lIns="0" tIns="0" rIns="0" bIns="0" rtlCol="0" anchor="ctr">
            <a:noAutofit/>
          </a:bodyPr>
          <a:lstStyle>
            <a:defPPr>
              <a:defRPr lang="en-US"/>
            </a:defPPr>
            <a:lvl1pPr marL="0" indent="0" algn="ctr"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RO" sz="2300" b="1" dirty="0">
                <a:solidFill>
                  <a:schemeClr val="tx1"/>
                </a:solidFill>
              </a:rPr>
              <a:t>9</a:t>
            </a:r>
            <a:r>
              <a:rPr lang="ro-RO" sz="2300" b="1" baseline="30000" dirty="0">
                <a:solidFill>
                  <a:schemeClr val="tx1"/>
                </a:solidFill>
              </a:rPr>
              <a:t>00</a:t>
            </a:r>
            <a:r>
              <a:rPr lang="ro-RO" sz="2300" b="1" dirty="0">
                <a:solidFill>
                  <a:schemeClr val="tx1"/>
                </a:solidFill>
              </a:rPr>
              <a:t>-9</a:t>
            </a:r>
            <a:r>
              <a:rPr lang="ro-RO" sz="2300" b="1" baseline="30000" dirty="0">
                <a:solidFill>
                  <a:schemeClr val="tx1"/>
                </a:solidFill>
              </a:rPr>
              <a:t>30</a:t>
            </a:r>
          </a:p>
        </p:txBody>
      </p:sp>
      <p:sp>
        <p:nvSpPr>
          <p:cNvPr id="27" name="Substituent text 5">
            <a:extLst>
              <a:ext uri="{FF2B5EF4-FFF2-40B4-BE49-F238E27FC236}">
                <a16:creationId xmlns:a16="http://schemas.microsoft.com/office/drawing/2014/main" id="{130969C0-38A5-D20C-348F-F9A7BE5CEA82}"/>
              </a:ext>
            </a:extLst>
          </p:cNvPr>
          <p:cNvSpPr txBox="1">
            <a:spLocks/>
          </p:cNvSpPr>
          <p:nvPr/>
        </p:nvSpPr>
        <p:spPr>
          <a:xfrm>
            <a:off x="0" y="5536727"/>
            <a:ext cx="10065076" cy="357287"/>
          </a:xfrm>
          <a:prstGeom prst="rect">
            <a:avLst/>
          </a:prstGeom>
          <a:solidFill>
            <a:schemeClr val="accent6">
              <a:lumMod val="75000"/>
            </a:schemeClr>
          </a:solidFill>
        </p:spPr>
        <p:txBody>
          <a:bodyPr vert="horz" lIns="713232" tIns="45720" rIns="91440" bIns="45720" rtlCol="0" anchor="ctr">
            <a:noAutofit/>
          </a:bodyPr>
          <a:lstStyle>
            <a:defPPr>
              <a:defRPr lang="en-US"/>
            </a:defPPr>
            <a:lvl1pPr marL="0" indent="0" algn="l"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ro-RO" sz="1600" b="1" dirty="0">
                <a:solidFill>
                  <a:schemeClr val="bg1"/>
                </a:solidFill>
              </a:rPr>
              <a:t>Vizitarea spațiilor, laboratoarelor, echipamentelor, instal</a:t>
            </a:r>
            <a:r>
              <a:rPr lang="en-US" sz="1600" b="1" dirty="0">
                <a:solidFill>
                  <a:schemeClr val="bg1"/>
                </a:solidFill>
              </a:rPr>
              <a:t>a</a:t>
            </a:r>
            <a:r>
              <a:rPr lang="ro-RO" sz="1600" b="1" dirty="0">
                <a:solidFill>
                  <a:schemeClr val="bg1"/>
                </a:solidFill>
              </a:rPr>
              <a:t>țiilor, etc.</a:t>
            </a:r>
          </a:p>
        </p:txBody>
      </p:sp>
      <p:sp>
        <p:nvSpPr>
          <p:cNvPr id="28" name="Substituent text 49">
            <a:extLst>
              <a:ext uri="{FF2B5EF4-FFF2-40B4-BE49-F238E27FC236}">
                <a16:creationId xmlns:a16="http://schemas.microsoft.com/office/drawing/2014/main" id="{09BD74EE-7324-A9D3-9236-2BA5E10C553E}"/>
              </a:ext>
            </a:extLst>
          </p:cNvPr>
          <p:cNvSpPr txBox="1">
            <a:spLocks/>
          </p:cNvSpPr>
          <p:nvPr/>
        </p:nvSpPr>
        <p:spPr>
          <a:xfrm>
            <a:off x="9643068" y="5466762"/>
            <a:ext cx="1903550" cy="497216"/>
          </a:xfrm>
          <a:prstGeom prst="ellipse">
            <a:avLst/>
          </a:prstGeom>
          <a:solidFill>
            <a:schemeClr val="accent6">
              <a:lumMod val="75000"/>
            </a:schemeClr>
          </a:solidFill>
          <a:ln w="63500">
            <a:solidFill>
              <a:schemeClr val="bg2"/>
            </a:solidFill>
          </a:ln>
        </p:spPr>
        <p:txBody>
          <a:bodyPr vert="horz" lIns="0" tIns="0" rIns="0" bIns="0" rtlCol="0" anchor="ctr">
            <a:noAutofit/>
          </a:bodyPr>
          <a:lstStyle>
            <a:defPPr>
              <a:defRPr lang="en-US"/>
            </a:defPPr>
            <a:lvl1pPr marL="0" indent="0" algn="ctr"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RO" sz="2300" dirty="0"/>
              <a:t>12</a:t>
            </a:r>
            <a:r>
              <a:rPr lang="ro-RO" sz="2300" baseline="30000" dirty="0"/>
              <a:t>00</a:t>
            </a:r>
            <a:r>
              <a:rPr lang="ro-RO" sz="2300" dirty="0"/>
              <a:t>-13</a:t>
            </a:r>
            <a:r>
              <a:rPr lang="ro-RO" sz="2300" baseline="30000" dirty="0"/>
              <a:t>00</a:t>
            </a:r>
          </a:p>
        </p:txBody>
      </p:sp>
      <p:sp>
        <p:nvSpPr>
          <p:cNvPr id="33" name="Substituent text 5">
            <a:extLst>
              <a:ext uri="{FF2B5EF4-FFF2-40B4-BE49-F238E27FC236}">
                <a16:creationId xmlns:a16="http://schemas.microsoft.com/office/drawing/2014/main" id="{D1E8C059-65C2-D92B-A5FD-8AA61A86E243}"/>
              </a:ext>
            </a:extLst>
          </p:cNvPr>
          <p:cNvSpPr txBox="1">
            <a:spLocks/>
          </p:cNvSpPr>
          <p:nvPr/>
        </p:nvSpPr>
        <p:spPr>
          <a:xfrm>
            <a:off x="1" y="6007135"/>
            <a:ext cx="10065076" cy="357287"/>
          </a:xfrm>
          <a:prstGeom prst="rect">
            <a:avLst/>
          </a:prstGeom>
          <a:solidFill>
            <a:srgbClr val="00B050"/>
          </a:solidFill>
        </p:spPr>
        <p:txBody>
          <a:bodyPr vert="horz" lIns="713232" tIns="45720" rIns="91440" bIns="45720" rtlCol="0" anchor="ctr">
            <a:noAutofit/>
          </a:bodyPr>
          <a:lstStyle>
            <a:defPPr>
              <a:defRPr lang="en-US"/>
            </a:defPPr>
            <a:lvl1pPr marL="0" indent="0" algn="l"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ro-RO" sz="1600" b="1" dirty="0">
                <a:solidFill>
                  <a:schemeClr val="bg1"/>
                </a:solidFill>
              </a:rPr>
              <a:t>Pauză</a:t>
            </a:r>
          </a:p>
        </p:txBody>
      </p:sp>
      <p:sp>
        <p:nvSpPr>
          <p:cNvPr id="34" name="Substituent text 49">
            <a:extLst>
              <a:ext uri="{FF2B5EF4-FFF2-40B4-BE49-F238E27FC236}">
                <a16:creationId xmlns:a16="http://schemas.microsoft.com/office/drawing/2014/main" id="{D135CF7D-B613-95A1-1948-D285DA38BD8E}"/>
              </a:ext>
            </a:extLst>
          </p:cNvPr>
          <p:cNvSpPr txBox="1">
            <a:spLocks/>
          </p:cNvSpPr>
          <p:nvPr/>
        </p:nvSpPr>
        <p:spPr>
          <a:xfrm>
            <a:off x="9643069" y="5937170"/>
            <a:ext cx="1903550" cy="497216"/>
          </a:xfrm>
          <a:prstGeom prst="ellipse">
            <a:avLst/>
          </a:prstGeom>
          <a:solidFill>
            <a:srgbClr val="00B050"/>
          </a:solidFill>
          <a:ln w="63500">
            <a:solidFill>
              <a:schemeClr val="bg2"/>
            </a:solidFill>
          </a:ln>
        </p:spPr>
        <p:txBody>
          <a:bodyPr vert="horz" lIns="0" tIns="0" rIns="0" bIns="0" rtlCol="0" anchor="ctr">
            <a:noAutofit/>
          </a:bodyPr>
          <a:lstStyle>
            <a:defPPr>
              <a:defRPr lang="en-US"/>
            </a:defPPr>
            <a:lvl1pPr marL="0" indent="0" algn="ctr"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RO" sz="2300" dirty="0"/>
              <a:t>13</a:t>
            </a:r>
            <a:r>
              <a:rPr lang="ro-RO" sz="2300" baseline="30000" dirty="0"/>
              <a:t>00</a:t>
            </a:r>
            <a:r>
              <a:rPr lang="ro-RO" sz="2300" dirty="0"/>
              <a:t>-14</a:t>
            </a:r>
            <a:r>
              <a:rPr lang="ro-RO" sz="2300" baseline="30000" dirty="0"/>
              <a:t>00</a:t>
            </a:r>
          </a:p>
        </p:txBody>
      </p:sp>
      <p:sp>
        <p:nvSpPr>
          <p:cNvPr id="35" name="Substituent text 5">
            <a:extLst>
              <a:ext uri="{FF2B5EF4-FFF2-40B4-BE49-F238E27FC236}">
                <a16:creationId xmlns:a16="http://schemas.microsoft.com/office/drawing/2014/main" id="{8965A9E1-AB11-1EC4-C253-0F0100B67BAE}"/>
              </a:ext>
            </a:extLst>
          </p:cNvPr>
          <p:cNvSpPr txBox="1">
            <a:spLocks/>
          </p:cNvSpPr>
          <p:nvPr/>
        </p:nvSpPr>
        <p:spPr>
          <a:xfrm>
            <a:off x="1" y="6498791"/>
            <a:ext cx="10065076" cy="357287"/>
          </a:xfrm>
          <a:prstGeom prst="rect">
            <a:avLst/>
          </a:prstGeom>
          <a:solidFill>
            <a:schemeClr val="accent5"/>
          </a:solidFill>
        </p:spPr>
        <p:txBody>
          <a:bodyPr vert="horz" lIns="713232" tIns="45720" rIns="91440" bIns="45720" rtlCol="0" anchor="ctr">
            <a:noAutofit/>
          </a:bodyPr>
          <a:lstStyle>
            <a:defPPr>
              <a:defRPr lang="en-US"/>
            </a:defPPr>
            <a:lvl1pPr marL="0" indent="0" algn="l"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ro-RO" sz="1600" b="1" dirty="0">
                <a:solidFill>
                  <a:schemeClr val="bg1"/>
                </a:solidFill>
              </a:rPr>
              <a:t>Elaborarea Raportului de evaluare – membrii comisiei</a:t>
            </a:r>
          </a:p>
        </p:txBody>
      </p:sp>
      <p:sp>
        <p:nvSpPr>
          <p:cNvPr id="36" name="Substituent text 49">
            <a:extLst>
              <a:ext uri="{FF2B5EF4-FFF2-40B4-BE49-F238E27FC236}">
                <a16:creationId xmlns:a16="http://schemas.microsoft.com/office/drawing/2014/main" id="{2C15D31A-74E3-6AAD-A374-26B6A68A35FA}"/>
              </a:ext>
            </a:extLst>
          </p:cNvPr>
          <p:cNvSpPr txBox="1">
            <a:spLocks/>
          </p:cNvSpPr>
          <p:nvPr/>
        </p:nvSpPr>
        <p:spPr>
          <a:xfrm>
            <a:off x="9643069" y="6428826"/>
            <a:ext cx="1903550" cy="497216"/>
          </a:xfrm>
          <a:prstGeom prst="ellipse">
            <a:avLst/>
          </a:prstGeom>
          <a:solidFill>
            <a:schemeClr val="accent5"/>
          </a:solidFill>
          <a:ln w="63500">
            <a:solidFill>
              <a:schemeClr val="bg2"/>
            </a:solidFill>
          </a:ln>
        </p:spPr>
        <p:txBody>
          <a:bodyPr vert="horz" lIns="0" tIns="0" rIns="0" bIns="0" rtlCol="0" anchor="ctr">
            <a:noAutofit/>
          </a:bodyPr>
          <a:lstStyle>
            <a:defPPr>
              <a:defRPr lang="en-US"/>
            </a:defPPr>
            <a:lvl1pPr marL="0" indent="0" algn="ctr"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RO" sz="2300" dirty="0"/>
              <a:t>14</a:t>
            </a:r>
            <a:r>
              <a:rPr lang="ro-RO" sz="2300" baseline="30000" dirty="0"/>
              <a:t>00</a:t>
            </a:r>
            <a:r>
              <a:rPr lang="ro-RO" sz="2300" dirty="0"/>
              <a:t>-15</a:t>
            </a:r>
            <a:r>
              <a:rPr lang="ro-RO" sz="2300" baseline="30000" dirty="0"/>
              <a:t>00</a:t>
            </a:r>
          </a:p>
        </p:txBody>
      </p:sp>
      <p:sp>
        <p:nvSpPr>
          <p:cNvPr id="37" name="Substituent text 5">
            <a:extLst>
              <a:ext uri="{FF2B5EF4-FFF2-40B4-BE49-F238E27FC236}">
                <a16:creationId xmlns:a16="http://schemas.microsoft.com/office/drawing/2014/main" id="{6A9A0BB0-5264-A2AE-69C6-7C7267ECCEB5}"/>
              </a:ext>
            </a:extLst>
          </p:cNvPr>
          <p:cNvSpPr txBox="1">
            <a:spLocks/>
          </p:cNvSpPr>
          <p:nvPr/>
        </p:nvSpPr>
        <p:spPr>
          <a:xfrm>
            <a:off x="1" y="3794221"/>
            <a:ext cx="10065076" cy="357287"/>
          </a:xfrm>
          <a:prstGeom prst="rect">
            <a:avLst/>
          </a:prstGeom>
          <a:solidFill>
            <a:srgbClr val="00B050"/>
          </a:solidFill>
        </p:spPr>
        <p:txBody>
          <a:bodyPr vert="horz" lIns="713232" tIns="45720" rIns="91440" bIns="45720" rtlCol="0" anchor="ctr">
            <a:noAutofit/>
          </a:bodyPr>
          <a:lstStyle>
            <a:defPPr>
              <a:defRPr lang="en-US"/>
            </a:defPPr>
            <a:lvl1pPr marL="0" indent="0" algn="l"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ro-RO" sz="1600" b="1" dirty="0">
                <a:solidFill>
                  <a:schemeClr val="bg1"/>
                </a:solidFill>
              </a:rPr>
              <a:t>Pauză </a:t>
            </a:r>
          </a:p>
        </p:txBody>
      </p:sp>
      <p:sp>
        <p:nvSpPr>
          <p:cNvPr id="38" name="Substituent text 49">
            <a:extLst>
              <a:ext uri="{FF2B5EF4-FFF2-40B4-BE49-F238E27FC236}">
                <a16:creationId xmlns:a16="http://schemas.microsoft.com/office/drawing/2014/main" id="{C27405D5-0A0C-FA98-6C2E-058A7AF2A0CD}"/>
              </a:ext>
            </a:extLst>
          </p:cNvPr>
          <p:cNvSpPr txBox="1">
            <a:spLocks/>
          </p:cNvSpPr>
          <p:nvPr/>
        </p:nvSpPr>
        <p:spPr>
          <a:xfrm>
            <a:off x="9643069" y="3724256"/>
            <a:ext cx="1903550" cy="497216"/>
          </a:xfrm>
          <a:prstGeom prst="ellipse">
            <a:avLst/>
          </a:prstGeom>
          <a:solidFill>
            <a:srgbClr val="00B050"/>
          </a:solidFill>
          <a:ln w="63500">
            <a:solidFill>
              <a:schemeClr val="bg2"/>
            </a:solidFill>
          </a:ln>
        </p:spPr>
        <p:txBody>
          <a:bodyPr vert="horz" lIns="0" tIns="0" rIns="0" bIns="0" rtlCol="0" anchor="ctr">
            <a:noAutofit/>
          </a:bodyPr>
          <a:lstStyle>
            <a:defPPr>
              <a:defRPr lang="en-US"/>
            </a:defPPr>
            <a:lvl1pPr marL="0" indent="0" algn="ctr" defTabSz="914400" rtl="0" eaLnBrk="1" latinLnBrk="0" hangingPunct="1">
              <a:lnSpc>
                <a:spcPct val="90000"/>
              </a:lnSpc>
              <a:spcBef>
                <a:spcPts val="1000"/>
              </a:spcBef>
              <a:buFont typeface="Arial" panose="020B0604020202020204" pitchFamily="34" charset="0"/>
              <a:buNone/>
              <a:defRPr lang="en-US" sz="40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RO" sz="2300" b="1" dirty="0"/>
              <a:t>10</a:t>
            </a:r>
            <a:r>
              <a:rPr lang="ro-RO" sz="2300" b="1" baseline="30000" dirty="0"/>
              <a:t>40</a:t>
            </a:r>
            <a:r>
              <a:rPr lang="ro-RO" sz="2300" b="1" dirty="0"/>
              <a:t>-10</a:t>
            </a:r>
            <a:r>
              <a:rPr lang="ro-RO" sz="2300" b="1" baseline="30000" dirty="0"/>
              <a:t>50</a:t>
            </a:r>
          </a:p>
        </p:txBody>
      </p:sp>
    </p:spTree>
    <p:extLst>
      <p:ext uri="{BB962C8B-B14F-4D97-AF65-F5344CB8AC3E}">
        <p14:creationId xmlns:p14="http://schemas.microsoft.com/office/powerpoint/2010/main" val="452850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E5BE2-46AE-7031-984D-534DF025E4E5}"/>
              </a:ext>
            </a:extLst>
          </p:cNvPr>
          <p:cNvSpPr>
            <a:spLocks noGrp="1"/>
          </p:cNvSpPr>
          <p:nvPr>
            <p:ph type="title"/>
          </p:nvPr>
        </p:nvSpPr>
        <p:spPr>
          <a:xfrm>
            <a:off x="695156" y="70315"/>
            <a:ext cx="10801687" cy="6543135"/>
          </a:xfrm>
        </p:spPr>
        <p:txBody>
          <a:bodyPr/>
          <a:lstStyle/>
          <a:p>
            <a:pPr algn="l"/>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VIZITA ACREDITARE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ECHIPA DE EXPERȚI EVALUATORI:</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1000" u="sng"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Președintele</a:t>
            </a:r>
            <a:r>
              <a:rPr lang="en-GB" sz="1000" u="sng"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000" u="sng"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comisiei</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CSI, </a:t>
            </a:r>
            <a:r>
              <a:rPr lang="en-GB"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Dr.</a:t>
            </a:r>
            <a: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Ing. Ec. </a:t>
            </a:r>
            <a:r>
              <a:rPr lang="fr-FR"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Elena-Simina LAKATOS, </a:t>
            </a:r>
            <a:r>
              <a:rPr lang="en-GB"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Institutul</a:t>
            </a:r>
            <a: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pentru</a:t>
            </a:r>
            <a: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Cercetări</a:t>
            </a:r>
            <a: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în</a:t>
            </a:r>
            <a: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Economie</a:t>
            </a:r>
            <a: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Circulară</a:t>
            </a:r>
            <a: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şi</a:t>
            </a:r>
            <a: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Mediu “Ernest </a:t>
            </a:r>
            <a:r>
              <a:rPr lang="en-GB"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Lupan</a:t>
            </a:r>
            <a: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IRCEM</a:t>
            </a:r>
            <a:b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fr-FR" sz="1000" u="sng"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Membrii</a:t>
            </a:r>
            <a:r>
              <a:rPr lang="fr-FR" sz="1000" u="sng"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00" u="sng"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comisiei</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fr-FR"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Prof. Univ. Dr. </a:t>
            </a:r>
            <a:r>
              <a:rPr lang="fr-FR"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Ing</a:t>
            </a:r>
            <a:r>
              <a:rPr lang="fr-FR"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Cristina ORBECI, </a:t>
            </a:r>
            <a:r>
              <a:rPr lang="fr-FR"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Universitatea</a:t>
            </a:r>
            <a:r>
              <a:rPr lang="fr-FR"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Națională</a:t>
            </a:r>
            <a:r>
              <a:rPr lang="fr-FR"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fr-FR"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Științe</a:t>
            </a:r>
            <a:r>
              <a:rPr lang="fr-FR"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și </a:t>
            </a:r>
            <a:r>
              <a:rPr lang="fr-FR"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Tehnologie</a:t>
            </a:r>
            <a:r>
              <a:rPr lang="fr-FR"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Politehnica</a:t>
            </a:r>
            <a:r>
              <a:rPr lang="fr-FR"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București</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Prof. Univ. </a:t>
            </a:r>
            <a:r>
              <a:rPr lang="en-GB"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Dr.</a:t>
            </a:r>
            <a: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Ing. Ovidiu NEMEȘ, </a:t>
            </a:r>
            <a:r>
              <a:rPr lang="en-GB"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Universitatea</a:t>
            </a:r>
            <a: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Tehnică</a:t>
            </a:r>
            <a:r>
              <a:rPr lang="en-GB"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din Cluj-Napoca</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Observator</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MCID</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Mihaela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Guda</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Sef Serviciu - Serviciul Infrastructuri de CDI</a:t>
            </a:r>
            <a:r>
              <a:rPr lang="ro-RO"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ECHIPA ECOIND</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Conducerea</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administrativă</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și </a:t>
            </a: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economică</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institutului</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Luoana</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Florentina PASCU - dr.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chim</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CS I - Director General</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Lidia KIM - dr.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chim</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CS I - Director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Științific</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Ion GRĂMADĂ - jurist - Director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Tehnic</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Administrativ</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Iulia UNGUREANU - dr. economist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Contabil</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Șef</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Luana STANCIU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inginer</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Responsabil</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Resurse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Umane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Membrii</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Consiliului</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Științific</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Șefi</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sucursale</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Șefi</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departamente</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Șefi</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laboratoare</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membri</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echipe</a:t>
            </a:r>
            <a:r>
              <a:rPr lang="en-US" sz="10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1000" b="1"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cercetare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prezenț</a:t>
            </a:r>
            <a:r>
              <a:rPr lang="ro-RO"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în</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sală</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Lidia KIM - dr.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chim</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CS I - Director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Științific</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Președinte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Consiliu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Științific</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Mihai NIȚĂ - LAZĂR - dr.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biochim</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CS I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Vicepreședinte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Consiliu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Științific</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Șef</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Departament</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Control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Poluare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Luoana</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Florentina PASCU - dr.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chim</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CS I - Director General INCD ECOIND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membru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Consiliu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Știintific</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Iulia MIHAI - dr. econ. CS III - Director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Centrul</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de Transfer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Tehnologic</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secretar</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Consiliu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Știintific</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Simona CALINESCU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drd</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chim</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CS III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Șef</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Laborator</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Poluare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Aer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membru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Consiliu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Știintific</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Olga TIRON - dr. biol. CS II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Șef</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Departament</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Tehnologii</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de Mediu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membru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Consiliu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Științific</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Gabriela VASILE dr.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ing</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CS I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membru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Consiliu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Științific</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Membru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echipă</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cercetare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Laura CHIRIAC - dr.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chim</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CS I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Șef</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Laborator</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Control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Poluare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Apă</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Sol,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Deșeuri</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membru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Consiliu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Științific</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Adriana CUCIUREANU - dr.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ing</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CS III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Șef</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Departament</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Evaluare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Monitorizare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Poluare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Mediu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membru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Consiliu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Știintific</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Sorina</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NEGREA - dr.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chim</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CS III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Șef</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Sucursala</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Timișoara</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membru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Consiliu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Științific</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Lucian CONSTANTIN - dr.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ing</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CS II-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membru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echipă</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cercetare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Alina BANCIU - dr. biol. CS III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Sef</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Laborator</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Bioteste-Analize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Biologice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membru</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echipă</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cercetare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Reprezentanți</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ai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doctoranzilor</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Laura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Feodorov</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drd</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biol. CSIII</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Georgiana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Cernica</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drd.chim</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CSIII</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Responsabili</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organizare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și IT:</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Corina Stoian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responsabil</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Relații</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publice</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Mass media și Marketing</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Leonard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Păun</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000" dirty="0" err="1">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responsabil</a:t>
            </a:r>
            <a: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IT</a:t>
            </a:r>
            <a:br>
              <a:rPr lang="en-US" sz="10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10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rebuchet MS" panose="020B060302020202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
            </a:r>
            <a:br>
              <a:rPr lang="en-US" sz="1800" dirty="0">
                <a:effectLst/>
                <a:latin typeface="Calibri" panose="020F0502020204030204" pitchFamily="34" charset="0"/>
                <a:ea typeface="Calibri" panose="020F0502020204030204" pitchFamily="34" charset="0"/>
              </a:rPr>
            </a:br>
            <a:endParaRPr lang="en-US" dirty="0"/>
          </a:p>
        </p:txBody>
      </p:sp>
    </p:spTree>
    <p:extLst>
      <p:ext uri="{BB962C8B-B14F-4D97-AF65-F5344CB8AC3E}">
        <p14:creationId xmlns:p14="http://schemas.microsoft.com/office/powerpoint/2010/main" val="3700830452"/>
      </p:ext>
    </p:extLst>
  </p:cSld>
  <p:clrMapOvr>
    <a:masterClrMapping/>
  </p:clrMapOvr>
</p:sld>
</file>

<file path=ppt/theme/theme1.xml><?xml version="1.0" encoding="utf-8"?>
<a:theme xmlns:a="http://schemas.openxmlformats.org/drawingml/2006/main" name="Custom">
  <a:themeElements>
    <a:clrScheme name="Custom 11">
      <a:dk1>
        <a:srgbClr val="000000"/>
      </a:dk1>
      <a:lt1>
        <a:srgbClr val="FFFFFF"/>
      </a:lt1>
      <a:dk2>
        <a:srgbClr val="8439BD"/>
      </a:dk2>
      <a:lt2>
        <a:srgbClr val="EBEBEB"/>
      </a:lt2>
      <a:accent1>
        <a:srgbClr val="0EABB7"/>
      </a:accent1>
      <a:accent2>
        <a:srgbClr val="4868E5"/>
      </a:accent2>
      <a:accent3>
        <a:srgbClr val="20A472"/>
      </a:accent3>
      <a:accent4>
        <a:srgbClr val="B13DC8"/>
      </a:accent4>
      <a:accent5>
        <a:srgbClr val="172DA6"/>
      </a:accent5>
      <a:accent6>
        <a:srgbClr val="00B0F0"/>
      </a:accent6>
      <a:hlink>
        <a:srgbClr val="00B0F0"/>
      </a:hlink>
      <a:folHlink>
        <a:srgbClr val="B13DC8"/>
      </a:folHlink>
    </a:clrScheme>
    <a:fontScheme name="Custom 11">
      <a:majorFont>
        <a:latin typeface="Speak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istorical timeline_Win32_SL_V3" id="{7C4F1212-33D3-4867-A8B8-ACA746C2F153}" vid="{031ADBB2-F708-4C8D-95C2-E9D83BCFF2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7">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347CD0F-5BC9-48F8-B7AA-ECFD8E5F5240}">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3FB18601-A818-4753-91BD-8ECB9094515D}">
  <ds:schemaRefs>
    <ds:schemaRef ds:uri="http://schemas.microsoft.com/sharepoint/v3/contenttype/forms"/>
  </ds:schemaRefs>
</ds:datastoreItem>
</file>

<file path=customXml/itemProps2.xml><?xml version="1.0" encoding="utf-8"?>
<ds:datastoreItem xmlns:ds="http://schemas.openxmlformats.org/officeDocument/2006/customXml" ds:itemID="{12EB74C7-DF28-49EF-8474-193F51574F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0448AA-6242-4FD2-8813-9F5033DD2A67}">
  <ds:schemaRefs>
    <ds:schemaRef ds:uri="http://purl.org/dc/dcmitype/"/>
    <ds:schemaRef ds:uri="http://schemas.microsoft.com/office/infopath/2007/PartnerControls"/>
    <ds:schemaRef ds:uri="http://schemas.openxmlformats.org/package/2006/metadata/core-properties"/>
    <ds:schemaRef ds:uri="71af3243-3dd4-4a8d-8c0d-dd76da1f02a5"/>
    <ds:schemaRef ds:uri="http://schemas.microsoft.com/office/2006/documentManagement/types"/>
    <ds:schemaRef ds:uri="http://www.w3.org/XML/1998/namespace"/>
    <ds:schemaRef ds:uri="http://purl.org/dc/elements/1.1/"/>
    <ds:schemaRef ds:uri="230e9df3-be65-4c73-a93b-d1236ebd677e"/>
    <ds:schemaRef ds:uri="http://schemas.microsoft.com/office/2006/metadata/properties"/>
    <ds:schemaRef ds:uri="16c05727-aa75-4e4a-9b5f-8a80a1165891"/>
    <ds:schemaRef ds:uri="http://schemas.microsoft.com/sharepoint/v3"/>
    <ds:schemaRef ds:uri="http://purl.org/dc/te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364</TotalTime>
  <Words>659</Words>
  <Application>Microsoft Office PowerPoint</Application>
  <PresentationFormat>Widescreen</PresentationFormat>
  <Paragraphs>31</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Avenir Next LT Pro Light</vt:lpstr>
      <vt:lpstr>Calibri</vt:lpstr>
      <vt:lpstr>Speak Pro</vt:lpstr>
      <vt:lpstr>Times New Roman</vt:lpstr>
      <vt:lpstr>Trebuchet MS</vt:lpstr>
      <vt:lpstr>Custom</vt:lpstr>
      <vt:lpstr>AgendA</vt:lpstr>
      <vt:lpstr>                                                                                                                                              VIZITA ACREDITARE   ECHIPA DE EXPERȚI EVALUATORI: Președintele comisiei -CSI, Dr. Ing. Ec. Elena-Simina LAKATOS, Institutul pentru Cercetări în Economie Circulară şi Mediu “Ernest Lupan”– IRCEM  Membrii comisiei Prof. Univ. Dr. Ing. Cristina ORBECI, Universitatea Națională de Științe și Tehnologie Politehnica București Prof. Univ. Dr. Ing. Ovidiu NEMEȘ, Universitatea Tehnică din Cluj-Napoca   Observator MCID Mihaela Guda- Sef Serviciu - Serviciul Infrastructuri de CDI      ECHIPA ECOIND   Conducerea administrativă și economică a institutului:  Luoana Florentina PASCU - dr. chim. CS I - Director General Lidia KIM - dr. chim. CS I - Director Științific Ion GRĂMADĂ - jurist - Director Tehnic Administrativ Iulia UNGUREANU - dr. economist – Contabil Șef Luana STANCIU - inginer - Responsabil Resurse Umane   Membrii Consiliului Științific, Șefi sucursale, Șefi departamente, Șefi laboratoare, membri echipe de cercetare prezenți în sală:  Lidia KIM - dr. chim. CS I - Director Științific- Președinte Consiliu Științific Mihai NIȚĂ - LAZĂR - dr. biochim. CS I - Vicepreședinte Consiliu Științific - Șef Departament Control Poluare Luoana Florentina PASCU - dr. chim. CS I - Director General INCD ECOIND - membru Consiliu Știintific Iulia MIHAI - dr. econ. CS III - Director Centrul de Transfer Tehnologic - secretar Consiliu Știintific Simona CALINESCU - drd. chim. CS III - Șef Laborator Poluare Aer - membru Consiliu Știintific Olga TIRON - dr. biol. CS II - Șef Departament Tehnologii de Mediu - membru Consiliu Științific Gabriela VASILE dr. ing. CS I - membru Consiliu Științific- Membru echipă de cercetare Laura CHIRIAC - dr. chim. CS I - Șef Laborator Control Poluare Apă, Sol, Deșeuri - membru Consiliu Științific Adriana CUCIUREANU - dr. ing. CS III - Șef Departament Evaluare Monitorizare Poluare Mediu - membru Consiliu Știintific Sorina NEGREA - dr. chim.- CS III - Șef Sucursala Timișoara - membru Consiliu Științific   Lucian CONSTANTIN - dr. ing. CS II- membru echipă de cercetare Alina BANCIU - dr. biol. CS III - Sef Laborator Bioteste-Analize Biologice - membru echipă de cercetare   Reprezentanți ai doctoranzilor: Laura Feodorov - drd. biol. CSIII Georgiana Cernica - drd.chim. CSIII   Responsabili organizare și IT: Corina Stoian - responsabil Relații publice, Mass media și Marketing Leonard Păun - responsabil 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Timeline</dc:title>
  <dc:creator>DEMPM</dc:creator>
  <cp:lastModifiedBy>GABI AI-PC</cp:lastModifiedBy>
  <cp:revision>23</cp:revision>
  <cp:lastPrinted>2024-10-16T10:29:31Z</cp:lastPrinted>
  <dcterms:created xsi:type="dcterms:W3CDTF">2023-12-21T18:54:53Z</dcterms:created>
  <dcterms:modified xsi:type="dcterms:W3CDTF">2024-10-16T10:30:20Z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