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30279975" cy="42803763"/>
  <p:notesSz cx="6858000" cy="9144000"/>
  <p:custDataLst>
    <p:tags r:id="rId3"/>
  </p:custDataLst>
  <p:defaultTextStyle>
    <a:defPPr>
      <a:defRPr lang="en-US"/>
    </a:defPPr>
    <a:lvl1pPr algn="l" defTabSz="4175125" rtl="0" fontAlgn="base">
      <a:spcBef>
        <a:spcPct val="0"/>
      </a:spcBef>
      <a:spcAft>
        <a:spcPct val="0"/>
      </a:spcAft>
      <a:defRPr sz="8200" kern="1200">
        <a:solidFill>
          <a:schemeClr val="tx1"/>
        </a:solidFill>
        <a:latin typeface="Arial" charset="0"/>
        <a:ea typeface="+mn-ea"/>
        <a:cs typeface="Arial" charset="0"/>
      </a:defRPr>
    </a:lvl1pPr>
    <a:lvl2pPr marL="2087563" indent="-1630363" algn="l" defTabSz="4175125" rtl="0" fontAlgn="base">
      <a:spcBef>
        <a:spcPct val="0"/>
      </a:spcBef>
      <a:spcAft>
        <a:spcPct val="0"/>
      </a:spcAft>
      <a:defRPr sz="8200" kern="1200">
        <a:solidFill>
          <a:schemeClr val="tx1"/>
        </a:solidFill>
        <a:latin typeface="Arial" charset="0"/>
        <a:ea typeface="+mn-ea"/>
        <a:cs typeface="Arial" charset="0"/>
      </a:defRPr>
    </a:lvl2pPr>
    <a:lvl3pPr marL="4175125" indent="-3260725" algn="l" defTabSz="4175125" rtl="0" fontAlgn="base">
      <a:spcBef>
        <a:spcPct val="0"/>
      </a:spcBef>
      <a:spcAft>
        <a:spcPct val="0"/>
      </a:spcAft>
      <a:defRPr sz="8200" kern="1200">
        <a:solidFill>
          <a:schemeClr val="tx1"/>
        </a:solidFill>
        <a:latin typeface="Arial" charset="0"/>
        <a:ea typeface="+mn-ea"/>
        <a:cs typeface="Arial" charset="0"/>
      </a:defRPr>
    </a:lvl3pPr>
    <a:lvl4pPr marL="6264275" indent="-4892675" algn="l" defTabSz="4175125" rtl="0" fontAlgn="base">
      <a:spcBef>
        <a:spcPct val="0"/>
      </a:spcBef>
      <a:spcAft>
        <a:spcPct val="0"/>
      </a:spcAft>
      <a:defRPr sz="8200" kern="1200">
        <a:solidFill>
          <a:schemeClr val="tx1"/>
        </a:solidFill>
        <a:latin typeface="Arial" charset="0"/>
        <a:ea typeface="+mn-ea"/>
        <a:cs typeface="Arial" charset="0"/>
      </a:defRPr>
    </a:lvl4pPr>
    <a:lvl5pPr marL="8351838" indent="-6523038" algn="l" defTabSz="4175125" rtl="0" fontAlgn="base">
      <a:spcBef>
        <a:spcPct val="0"/>
      </a:spcBef>
      <a:spcAft>
        <a:spcPct val="0"/>
      </a:spcAft>
      <a:defRPr sz="8200" kern="1200">
        <a:solidFill>
          <a:schemeClr val="tx1"/>
        </a:solidFill>
        <a:latin typeface="Arial" charset="0"/>
        <a:ea typeface="+mn-ea"/>
        <a:cs typeface="Arial" charset="0"/>
      </a:defRPr>
    </a:lvl5pPr>
    <a:lvl6pPr marL="2286000" algn="l" defTabSz="914400" rtl="0" eaLnBrk="1" latinLnBrk="0" hangingPunct="1">
      <a:defRPr sz="8200" kern="1200">
        <a:solidFill>
          <a:schemeClr val="tx1"/>
        </a:solidFill>
        <a:latin typeface="Arial" charset="0"/>
        <a:ea typeface="+mn-ea"/>
        <a:cs typeface="Arial" charset="0"/>
      </a:defRPr>
    </a:lvl6pPr>
    <a:lvl7pPr marL="2743200" algn="l" defTabSz="914400" rtl="0" eaLnBrk="1" latinLnBrk="0" hangingPunct="1">
      <a:defRPr sz="8200" kern="1200">
        <a:solidFill>
          <a:schemeClr val="tx1"/>
        </a:solidFill>
        <a:latin typeface="Arial" charset="0"/>
        <a:ea typeface="+mn-ea"/>
        <a:cs typeface="Arial" charset="0"/>
      </a:defRPr>
    </a:lvl7pPr>
    <a:lvl8pPr marL="3200400" algn="l" defTabSz="914400" rtl="0" eaLnBrk="1" latinLnBrk="0" hangingPunct="1">
      <a:defRPr sz="8200" kern="1200">
        <a:solidFill>
          <a:schemeClr val="tx1"/>
        </a:solidFill>
        <a:latin typeface="Arial" charset="0"/>
        <a:ea typeface="+mn-ea"/>
        <a:cs typeface="Arial" charset="0"/>
      </a:defRPr>
    </a:lvl8pPr>
    <a:lvl9pPr marL="3657600" algn="l" defTabSz="914400" rtl="0" eaLnBrk="1" latinLnBrk="0" hangingPunct="1">
      <a:defRPr sz="8200"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13482">
          <p15:clr>
            <a:srgbClr val="A4A3A4"/>
          </p15:clr>
        </p15:guide>
        <p15:guide id="2" pos="953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436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8945" autoAdjust="0"/>
  </p:normalViewPr>
  <p:slideViewPr>
    <p:cSldViewPr>
      <p:cViewPr varScale="1">
        <p:scale>
          <a:sx n="15" d="100"/>
          <a:sy n="15" d="100"/>
        </p:scale>
        <p:origin x="3376" y="160"/>
      </p:cViewPr>
      <p:guideLst>
        <p:guide orient="horz" pos="13482"/>
        <p:guide pos="9537"/>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tags" Target="tags/tag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999" y="13296914"/>
            <a:ext cx="25737979" cy="9175065"/>
          </a:xfrm>
        </p:spPr>
        <p:txBody>
          <a:bodyPr/>
          <a:lstStyle/>
          <a:p>
            <a:r>
              <a:rPr lang="en-US"/>
              <a:t>Click to edit Master title style</a:t>
            </a:r>
          </a:p>
        </p:txBody>
      </p:sp>
      <p:sp>
        <p:nvSpPr>
          <p:cNvPr id="3" name="Subtitle 2"/>
          <p:cNvSpPr>
            <a:spLocks noGrp="1"/>
          </p:cNvSpPr>
          <p:nvPr>
            <p:ph type="subTitle" idx="1"/>
          </p:nvPr>
        </p:nvSpPr>
        <p:spPr>
          <a:xfrm>
            <a:off x="4541997" y="24255466"/>
            <a:ext cx="21195983" cy="10938739"/>
          </a:xfrm>
        </p:spPr>
        <p:txBody>
          <a:bodyPr/>
          <a:lstStyle>
            <a:lvl1pPr marL="0" indent="0" algn="ctr">
              <a:buNone/>
              <a:defRPr>
                <a:solidFill>
                  <a:schemeClr val="tx1">
                    <a:tint val="75000"/>
                  </a:schemeClr>
                </a:solidFill>
              </a:defRPr>
            </a:lvl1pPr>
            <a:lvl2pPr marL="2088117" indent="0" algn="ctr">
              <a:buNone/>
              <a:defRPr>
                <a:solidFill>
                  <a:schemeClr val="tx1">
                    <a:tint val="75000"/>
                  </a:schemeClr>
                </a:solidFill>
              </a:defRPr>
            </a:lvl2pPr>
            <a:lvl3pPr marL="4176234" indent="0" algn="ctr">
              <a:buNone/>
              <a:defRPr>
                <a:solidFill>
                  <a:schemeClr val="tx1">
                    <a:tint val="75000"/>
                  </a:schemeClr>
                </a:solidFill>
              </a:defRPr>
            </a:lvl3pPr>
            <a:lvl4pPr marL="6264351" indent="0" algn="ctr">
              <a:buNone/>
              <a:defRPr>
                <a:solidFill>
                  <a:schemeClr val="tx1">
                    <a:tint val="75000"/>
                  </a:schemeClr>
                </a:solidFill>
              </a:defRPr>
            </a:lvl4pPr>
            <a:lvl5pPr marL="8352468" indent="0" algn="ctr">
              <a:buNone/>
              <a:defRPr>
                <a:solidFill>
                  <a:schemeClr val="tx1">
                    <a:tint val="75000"/>
                  </a:schemeClr>
                </a:solidFill>
              </a:defRPr>
            </a:lvl5pPr>
            <a:lvl6pPr marL="10440585" indent="0" algn="ctr">
              <a:buNone/>
              <a:defRPr>
                <a:solidFill>
                  <a:schemeClr val="tx1">
                    <a:tint val="75000"/>
                  </a:schemeClr>
                </a:solidFill>
              </a:defRPr>
            </a:lvl6pPr>
            <a:lvl7pPr marL="12528702" indent="0" algn="ctr">
              <a:buNone/>
              <a:defRPr>
                <a:solidFill>
                  <a:schemeClr val="tx1">
                    <a:tint val="75000"/>
                  </a:schemeClr>
                </a:solidFill>
              </a:defRPr>
            </a:lvl7pPr>
            <a:lvl8pPr marL="14616819" indent="0" algn="ctr">
              <a:buNone/>
              <a:defRPr>
                <a:solidFill>
                  <a:schemeClr val="tx1">
                    <a:tint val="75000"/>
                  </a:schemeClr>
                </a:solidFill>
              </a:defRPr>
            </a:lvl8pPr>
            <a:lvl9pPr marL="16704936"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E131F2DD-338B-4D60-B29F-B79A938C05CA}" type="datetimeFigureOut">
              <a:rPr lang="en-US"/>
              <a:pPr>
                <a:defRPr/>
              </a:pPr>
              <a:t>3/4/2025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B2B4830-9F1C-4509-90F8-03CE23BAE048}"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46ACF426-8DF7-449B-96C5-0A4CC25F3CB3}" type="datetimeFigureOut">
              <a:rPr lang="en-US"/>
              <a:pPr>
                <a:defRPr/>
              </a:pPr>
              <a:t>3/4/2025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DFB6653-262B-4DB9-A4A1-61702F3A9CF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155052" y="8996719"/>
            <a:ext cx="21458829" cy="19174500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768046" y="8996719"/>
            <a:ext cx="63882336" cy="19174500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DF8389F5-4F3D-4A57-9B7E-844A6A6D4DE0}" type="datetimeFigureOut">
              <a:rPr lang="en-US"/>
              <a:pPr>
                <a:defRPr/>
              </a:pPr>
              <a:t>3/4/2025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F4646A4-4371-4DFA-8058-4E2CA1964134}"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79409062-8452-411F-9393-0DBB483AC560}" type="datetimeFigureOut">
              <a:rPr lang="en-US"/>
              <a:pPr>
                <a:defRPr/>
              </a:pPr>
              <a:t>3/4/2025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A35CDCA-303B-46E9-8AF8-0C22A804F454}"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910" y="27505386"/>
            <a:ext cx="25737979" cy="8501303"/>
          </a:xfrm>
        </p:spPr>
        <p:txBody>
          <a:bodyPr anchor="t"/>
          <a:lstStyle>
            <a:lvl1pPr algn="l">
              <a:defRPr sz="18300" b="1" cap="all"/>
            </a:lvl1pPr>
          </a:lstStyle>
          <a:p>
            <a:r>
              <a:rPr lang="en-US"/>
              <a:t>Click to edit Master title style</a:t>
            </a:r>
          </a:p>
        </p:txBody>
      </p:sp>
      <p:sp>
        <p:nvSpPr>
          <p:cNvPr id="3" name="Text Placeholder 2"/>
          <p:cNvSpPr>
            <a:spLocks noGrp="1"/>
          </p:cNvSpPr>
          <p:nvPr>
            <p:ph type="body" idx="1"/>
          </p:nvPr>
        </p:nvSpPr>
        <p:spPr>
          <a:xfrm>
            <a:off x="2391910" y="18142065"/>
            <a:ext cx="25737979" cy="9363320"/>
          </a:xfrm>
        </p:spPr>
        <p:txBody>
          <a:bodyPr anchor="b"/>
          <a:lstStyle>
            <a:lvl1pPr marL="0" indent="0">
              <a:buNone/>
              <a:defRPr sz="9100">
                <a:solidFill>
                  <a:schemeClr val="tx1">
                    <a:tint val="75000"/>
                  </a:schemeClr>
                </a:solidFill>
              </a:defRPr>
            </a:lvl1pPr>
            <a:lvl2pPr marL="2088117" indent="0">
              <a:buNone/>
              <a:defRPr sz="8200">
                <a:solidFill>
                  <a:schemeClr val="tx1">
                    <a:tint val="75000"/>
                  </a:schemeClr>
                </a:solidFill>
              </a:defRPr>
            </a:lvl2pPr>
            <a:lvl3pPr marL="4176234" indent="0">
              <a:buNone/>
              <a:defRPr sz="7300">
                <a:solidFill>
                  <a:schemeClr val="tx1">
                    <a:tint val="75000"/>
                  </a:schemeClr>
                </a:solidFill>
              </a:defRPr>
            </a:lvl3pPr>
            <a:lvl4pPr marL="6264351" indent="0">
              <a:buNone/>
              <a:defRPr sz="6400">
                <a:solidFill>
                  <a:schemeClr val="tx1">
                    <a:tint val="75000"/>
                  </a:schemeClr>
                </a:solidFill>
              </a:defRPr>
            </a:lvl4pPr>
            <a:lvl5pPr marL="8352468" indent="0">
              <a:buNone/>
              <a:defRPr sz="6400">
                <a:solidFill>
                  <a:schemeClr val="tx1">
                    <a:tint val="75000"/>
                  </a:schemeClr>
                </a:solidFill>
              </a:defRPr>
            </a:lvl5pPr>
            <a:lvl6pPr marL="10440585" indent="0">
              <a:buNone/>
              <a:defRPr sz="6400">
                <a:solidFill>
                  <a:schemeClr val="tx1">
                    <a:tint val="75000"/>
                  </a:schemeClr>
                </a:solidFill>
              </a:defRPr>
            </a:lvl6pPr>
            <a:lvl7pPr marL="12528702" indent="0">
              <a:buNone/>
              <a:defRPr sz="6400">
                <a:solidFill>
                  <a:schemeClr val="tx1">
                    <a:tint val="75000"/>
                  </a:schemeClr>
                </a:solidFill>
              </a:defRPr>
            </a:lvl7pPr>
            <a:lvl8pPr marL="14616819" indent="0">
              <a:buNone/>
              <a:defRPr sz="6400">
                <a:solidFill>
                  <a:schemeClr val="tx1">
                    <a:tint val="75000"/>
                  </a:schemeClr>
                </a:solidFill>
              </a:defRPr>
            </a:lvl8pPr>
            <a:lvl9pPr marL="16704936" indent="0">
              <a:buNone/>
              <a:defRPr sz="6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E61F94BD-6FD3-425F-B814-070C56911BAF}" type="datetimeFigureOut">
              <a:rPr lang="en-US"/>
              <a:pPr>
                <a:defRPr/>
              </a:pPr>
              <a:t>3/4/2025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8DB2A0A-A08E-4F33-AF20-A9AA284AD660}"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768048" y="52434610"/>
            <a:ext cx="42670582" cy="148307113"/>
          </a:xfrm>
        </p:spPr>
        <p:txBody>
          <a:bodyPr/>
          <a:lstStyle>
            <a:lvl1pPr>
              <a:defRPr sz="12700"/>
            </a:lvl1pPr>
            <a:lvl2pPr>
              <a:defRPr sz="109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943295" y="52434610"/>
            <a:ext cx="42670585" cy="148307113"/>
          </a:xfrm>
        </p:spPr>
        <p:txBody>
          <a:bodyPr/>
          <a:lstStyle>
            <a:lvl1pPr>
              <a:defRPr sz="12700"/>
            </a:lvl1pPr>
            <a:lvl2pPr>
              <a:defRPr sz="109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3F534EC9-CA45-422D-9369-5D514B765907}" type="datetimeFigureOut">
              <a:rPr lang="en-US"/>
              <a:pPr>
                <a:defRPr/>
              </a:pPr>
              <a:t>3/4/2025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E0452C3-55D6-4836-A405-5577EB025B6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999" y="1714136"/>
            <a:ext cx="27251978" cy="713396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513999" y="9581309"/>
            <a:ext cx="13378914" cy="3993034"/>
          </a:xfrm>
        </p:spPr>
        <p:txBody>
          <a:bodyPr anchor="b"/>
          <a:lstStyle>
            <a:lvl1pPr marL="0" indent="0">
              <a:buNone/>
              <a:defRPr sz="10900" b="1"/>
            </a:lvl1pPr>
            <a:lvl2pPr marL="2088117" indent="0">
              <a:buNone/>
              <a:defRPr sz="9100" b="1"/>
            </a:lvl2pPr>
            <a:lvl3pPr marL="4176234" indent="0">
              <a:buNone/>
              <a:defRPr sz="8200" b="1"/>
            </a:lvl3pPr>
            <a:lvl4pPr marL="6264351" indent="0">
              <a:buNone/>
              <a:defRPr sz="7300" b="1"/>
            </a:lvl4pPr>
            <a:lvl5pPr marL="8352468" indent="0">
              <a:buNone/>
              <a:defRPr sz="7300" b="1"/>
            </a:lvl5pPr>
            <a:lvl6pPr marL="10440585" indent="0">
              <a:buNone/>
              <a:defRPr sz="7300" b="1"/>
            </a:lvl6pPr>
            <a:lvl7pPr marL="12528702" indent="0">
              <a:buNone/>
              <a:defRPr sz="7300" b="1"/>
            </a:lvl7pPr>
            <a:lvl8pPr marL="14616819" indent="0">
              <a:buNone/>
              <a:defRPr sz="7300" b="1"/>
            </a:lvl8pPr>
            <a:lvl9pPr marL="16704936" indent="0">
              <a:buNone/>
              <a:defRPr sz="7300" b="1"/>
            </a:lvl9pPr>
          </a:lstStyle>
          <a:p>
            <a:pPr lvl="0"/>
            <a:r>
              <a:rPr lang="en-US"/>
              <a:t>Click to edit Master text styles</a:t>
            </a:r>
          </a:p>
        </p:txBody>
      </p:sp>
      <p:sp>
        <p:nvSpPr>
          <p:cNvPr id="4" name="Content Placeholder 3"/>
          <p:cNvSpPr>
            <a:spLocks noGrp="1"/>
          </p:cNvSpPr>
          <p:nvPr>
            <p:ph sz="half" idx="2"/>
          </p:nvPr>
        </p:nvSpPr>
        <p:spPr>
          <a:xfrm>
            <a:off x="1513999" y="13574342"/>
            <a:ext cx="13378914" cy="24661708"/>
          </a:xfrm>
        </p:spPr>
        <p:txBody>
          <a:bodyPr/>
          <a:lstStyle>
            <a:lvl1pPr>
              <a:defRPr sz="109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5381810" y="9581309"/>
            <a:ext cx="13384169" cy="3993034"/>
          </a:xfrm>
        </p:spPr>
        <p:txBody>
          <a:bodyPr anchor="b"/>
          <a:lstStyle>
            <a:lvl1pPr marL="0" indent="0">
              <a:buNone/>
              <a:defRPr sz="10900" b="1"/>
            </a:lvl1pPr>
            <a:lvl2pPr marL="2088117" indent="0">
              <a:buNone/>
              <a:defRPr sz="9100" b="1"/>
            </a:lvl2pPr>
            <a:lvl3pPr marL="4176234" indent="0">
              <a:buNone/>
              <a:defRPr sz="8200" b="1"/>
            </a:lvl3pPr>
            <a:lvl4pPr marL="6264351" indent="0">
              <a:buNone/>
              <a:defRPr sz="7300" b="1"/>
            </a:lvl4pPr>
            <a:lvl5pPr marL="8352468" indent="0">
              <a:buNone/>
              <a:defRPr sz="7300" b="1"/>
            </a:lvl5pPr>
            <a:lvl6pPr marL="10440585" indent="0">
              <a:buNone/>
              <a:defRPr sz="7300" b="1"/>
            </a:lvl6pPr>
            <a:lvl7pPr marL="12528702" indent="0">
              <a:buNone/>
              <a:defRPr sz="7300" b="1"/>
            </a:lvl7pPr>
            <a:lvl8pPr marL="14616819" indent="0">
              <a:buNone/>
              <a:defRPr sz="7300" b="1"/>
            </a:lvl8pPr>
            <a:lvl9pPr marL="16704936" indent="0">
              <a:buNone/>
              <a:defRPr sz="7300" b="1"/>
            </a:lvl9pPr>
          </a:lstStyle>
          <a:p>
            <a:pPr lvl="0"/>
            <a:r>
              <a:rPr lang="en-US"/>
              <a:t>Click to edit Master text styles</a:t>
            </a:r>
          </a:p>
        </p:txBody>
      </p:sp>
      <p:sp>
        <p:nvSpPr>
          <p:cNvPr id="6" name="Content Placeholder 5"/>
          <p:cNvSpPr>
            <a:spLocks noGrp="1"/>
          </p:cNvSpPr>
          <p:nvPr>
            <p:ph sz="quarter" idx="4"/>
          </p:nvPr>
        </p:nvSpPr>
        <p:spPr>
          <a:xfrm>
            <a:off x="15381810" y="13574342"/>
            <a:ext cx="13384169" cy="24661708"/>
          </a:xfrm>
        </p:spPr>
        <p:txBody>
          <a:bodyPr/>
          <a:lstStyle>
            <a:lvl1pPr>
              <a:defRPr sz="109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D4DAE73B-D6A4-4FAD-9711-F5688D0848E8}" type="datetimeFigureOut">
              <a:rPr lang="en-US"/>
              <a:pPr>
                <a:defRPr/>
              </a:pPr>
              <a:t>3/4/2025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00797D21-91AD-4A61-B17E-6E7F621E2160}"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DDFA775F-2C91-41CE-B4E1-1518BD8BED26}" type="datetimeFigureOut">
              <a:rPr lang="en-US"/>
              <a:pPr>
                <a:defRPr/>
              </a:pPr>
              <a:t>3/4/2025</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6ADF58C5-ECDA-45FC-916B-4573122B62D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1043394D-F0F0-42E3-9B65-F160C3233D46}" type="datetimeFigureOut">
              <a:rPr lang="en-US"/>
              <a:pPr>
                <a:defRPr/>
              </a:pPr>
              <a:t>3/4/2025</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1BB88388-04A3-4101-908C-59F6377B0001}"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4002" y="1704225"/>
            <a:ext cx="9961903" cy="7252860"/>
          </a:xfrm>
        </p:spPr>
        <p:txBody>
          <a:bodyPr anchor="b"/>
          <a:lstStyle>
            <a:lvl1pPr algn="l">
              <a:defRPr sz="9100" b="1"/>
            </a:lvl1pPr>
          </a:lstStyle>
          <a:p>
            <a:r>
              <a:rPr lang="en-US"/>
              <a:t>Click to edit Master title style</a:t>
            </a:r>
          </a:p>
        </p:txBody>
      </p:sp>
      <p:sp>
        <p:nvSpPr>
          <p:cNvPr id="3" name="Content Placeholder 2"/>
          <p:cNvSpPr>
            <a:spLocks noGrp="1"/>
          </p:cNvSpPr>
          <p:nvPr>
            <p:ph idx="1"/>
          </p:nvPr>
        </p:nvSpPr>
        <p:spPr>
          <a:xfrm>
            <a:off x="11838629" y="1704227"/>
            <a:ext cx="16927348" cy="36531826"/>
          </a:xfrm>
        </p:spPr>
        <p:txBody>
          <a:bodyPr/>
          <a:lstStyle>
            <a:lvl1pPr>
              <a:defRPr sz="14700"/>
            </a:lvl1pPr>
            <a:lvl2pPr>
              <a:defRPr sz="12700"/>
            </a:lvl2pPr>
            <a:lvl3pPr>
              <a:defRPr sz="10900"/>
            </a:lvl3pPr>
            <a:lvl4pPr>
              <a:defRPr sz="9100"/>
            </a:lvl4pPr>
            <a:lvl5pPr>
              <a:defRPr sz="9100"/>
            </a:lvl5pPr>
            <a:lvl6pPr>
              <a:defRPr sz="9100"/>
            </a:lvl6pPr>
            <a:lvl7pPr>
              <a:defRPr sz="9100"/>
            </a:lvl7pPr>
            <a:lvl8pPr>
              <a:defRPr sz="9100"/>
            </a:lvl8pPr>
            <a:lvl9pPr>
              <a:defRPr sz="9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514002" y="8957087"/>
            <a:ext cx="9961903" cy="29278967"/>
          </a:xfrm>
        </p:spPr>
        <p:txBody>
          <a:bodyPr/>
          <a:lstStyle>
            <a:lvl1pPr marL="0" indent="0">
              <a:buNone/>
              <a:defRPr sz="6400"/>
            </a:lvl1pPr>
            <a:lvl2pPr marL="2088117" indent="0">
              <a:buNone/>
              <a:defRPr sz="5500"/>
            </a:lvl2pPr>
            <a:lvl3pPr marL="4176234" indent="0">
              <a:buNone/>
              <a:defRPr sz="4600"/>
            </a:lvl3pPr>
            <a:lvl4pPr marL="6264351" indent="0">
              <a:buNone/>
              <a:defRPr sz="4100"/>
            </a:lvl4pPr>
            <a:lvl5pPr marL="8352468" indent="0">
              <a:buNone/>
              <a:defRPr sz="4100"/>
            </a:lvl5pPr>
            <a:lvl6pPr marL="10440585" indent="0">
              <a:buNone/>
              <a:defRPr sz="4100"/>
            </a:lvl6pPr>
            <a:lvl7pPr marL="12528702" indent="0">
              <a:buNone/>
              <a:defRPr sz="4100"/>
            </a:lvl7pPr>
            <a:lvl8pPr marL="14616819" indent="0">
              <a:buNone/>
              <a:defRPr sz="4100"/>
            </a:lvl8pPr>
            <a:lvl9pPr marL="16704936" indent="0">
              <a:buNone/>
              <a:defRPr sz="41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48334652-485D-440F-953E-46FC3E376C7B}" type="datetimeFigureOut">
              <a:rPr lang="en-US"/>
              <a:pPr>
                <a:defRPr/>
              </a:pPr>
              <a:t>3/4/2025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2703294-30BE-4D7B-B716-3EFF1824AA7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5088" y="29962635"/>
            <a:ext cx="18167985" cy="3537259"/>
          </a:xfrm>
        </p:spPr>
        <p:txBody>
          <a:bodyPr anchor="b"/>
          <a:lstStyle>
            <a:lvl1pPr algn="l">
              <a:defRPr sz="9100" b="1"/>
            </a:lvl1pPr>
          </a:lstStyle>
          <a:p>
            <a:r>
              <a:rPr lang="en-US"/>
              <a:t>Click to edit Master title style</a:t>
            </a:r>
          </a:p>
        </p:txBody>
      </p:sp>
      <p:sp>
        <p:nvSpPr>
          <p:cNvPr id="3" name="Picture Placeholder 2"/>
          <p:cNvSpPr>
            <a:spLocks noGrp="1"/>
          </p:cNvSpPr>
          <p:nvPr>
            <p:ph type="pic" idx="1"/>
          </p:nvPr>
        </p:nvSpPr>
        <p:spPr>
          <a:xfrm>
            <a:off x="5935088" y="3824596"/>
            <a:ext cx="18167985" cy="25682258"/>
          </a:xfrm>
        </p:spPr>
        <p:txBody>
          <a:bodyPr rtlCol="0">
            <a:normAutofit/>
          </a:bodyPr>
          <a:lstStyle>
            <a:lvl1pPr marL="0" indent="0">
              <a:buNone/>
              <a:defRPr sz="14700"/>
            </a:lvl1pPr>
            <a:lvl2pPr marL="2088117" indent="0">
              <a:buNone/>
              <a:defRPr sz="12700"/>
            </a:lvl2pPr>
            <a:lvl3pPr marL="4176234" indent="0">
              <a:buNone/>
              <a:defRPr sz="10900"/>
            </a:lvl3pPr>
            <a:lvl4pPr marL="6264351" indent="0">
              <a:buNone/>
              <a:defRPr sz="9100"/>
            </a:lvl4pPr>
            <a:lvl5pPr marL="8352468" indent="0">
              <a:buNone/>
              <a:defRPr sz="9100"/>
            </a:lvl5pPr>
            <a:lvl6pPr marL="10440585" indent="0">
              <a:buNone/>
              <a:defRPr sz="9100"/>
            </a:lvl6pPr>
            <a:lvl7pPr marL="12528702" indent="0">
              <a:buNone/>
              <a:defRPr sz="9100"/>
            </a:lvl7pPr>
            <a:lvl8pPr marL="14616819" indent="0">
              <a:buNone/>
              <a:defRPr sz="9100"/>
            </a:lvl8pPr>
            <a:lvl9pPr marL="16704936" indent="0">
              <a:buNone/>
              <a:defRPr sz="9100"/>
            </a:lvl9pPr>
          </a:lstStyle>
          <a:p>
            <a:pPr lvl="0"/>
            <a:endParaRPr lang="en-US" noProof="0"/>
          </a:p>
        </p:txBody>
      </p:sp>
      <p:sp>
        <p:nvSpPr>
          <p:cNvPr id="4" name="Text Placeholder 3"/>
          <p:cNvSpPr>
            <a:spLocks noGrp="1"/>
          </p:cNvSpPr>
          <p:nvPr>
            <p:ph type="body" sz="half" idx="2"/>
          </p:nvPr>
        </p:nvSpPr>
        <p:spPr>
          <a:xfrm>
            <a:off x="5935088" y="33499892"/>
            <a:ext cx="18167985" cy="5023495"/>
          </a:xfrm>
        </p:spPr>
        <p:txBody>
          <a:bodyPr/>
          <a:lstStyle>
            <a:lvl1pPr marL="0" indent="0">
              <a:buNone/>
              <a:defRPr sz="6400"/>
            </a:lvl1pPr>
            <a:lvl2pPr marL="2088117" indent="0">
              <a:buNone/>
              <a:defRPr sz="5500"/>
            </a:lvl2pPr>
            <a:lvl3pPr marL="4176234" indent="0">
              <a:buNone/>
              <a:defRPr sz="4600"/>
            </a:lvl3pPr>
            <a:lvl4pPr marL="6264351" indent="0">
              <a:buNone/>
              <a:defRPr sz="4100"/>
            </a:lvl4pPr>
            <a:lvl5pPr marL="8352468" indent="0">
              <a:buNone/>
              <a:defRPr sz="4100"/>
            </a:lvl5pPr>
            <a:lvl6pPr marL="10440585" indent="0">
              <a:buNone/>
              <a:defRPr sz="4100"/>
            </a:lvl6pPr>
            <a:lvl7pPr marL="12528702" indent="0">
              <a:buNone/>
              <a:defRPr sz="4100"/>
            </a:lvl7pPr>
            <a:lvl8pPr marL="14616819" indent="0">
              <a:buNone/>
              <a:defRPr sz="4100"/>
            </a:lvl8pPr>
            <a:lvl9pPr marL="16704936" indent="0">
              <a:buNone/>
              <a:defRPr sz="41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4A1C358F-B2A8-4811-823B-2D98DCDC9DF6}" type="datetimeFigureOut">
              <a:rPr lang="en-US"/>
              <a:pPr>
                <a:defRPr/>
              </a:pPr>
              <a:t>3/4/2025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18FF64D-A37E-4207-A3D2-200E768DA91D}"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514476" y="1714310"/>
            <a:ext cx="27251025" cy="7133431"/>
          </a:xfrm>
          <a:prstGeom prst="rect">
            <a:avLst/>
          </a:prstGeom>
          <a:noFill/>
          <a:ln w="9525">
            <a:noFill/>
            <a:miter lim="800000"/>
            <a:headEnd/>
            <a:tailEnd/>
          </a:ln>
        </p:spPr>
        <p:txBody>
          <a:bodyPr vert="horz" wrap="square" lIns="417623" tIns="208812" rIns="417623" bIns="208812"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1514476" y="9987439"/>
            <a:ext cx="27251025" cy="28248007"/>
          </a:xfrm>
          <a:prstGeom prst="rect">
            <a:avLst/>
          </a:prstGeom>
          <a:noFill/>
          <a:ln w="9525">
            <a:noFill/>
            <a:miter lim="800000"/>
            <a:headEnd/>
            <a:tailEnd/>
          </a:ln>
        </p:spPr>
        <p:txBody>
          <a:bodyPr vert="horz" wrap="square" lIns="417623" tIns="208812" rIns="417623" bIns="208812"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514476" y="39671975"/>
            <a:ext cx="7064375" cy="2279396"/>
          </a:xfrm>
          <a:prstGeom prst="rect">
            <a:avLst/>
          </a:prstGeom>
        </p:spPr>
        <p:txBody>
          <a:bodyPr vert="horz" lIns="417623" tIns="208812" rIns="417623" bIns="208812" rtlCol="0" anchor="ctr"/>
          <a:lstStyle>
            <a:lvl1pPr algn="l" defTabSz="4176234" fontAlgn="auto">
              <a:spcBef>
                <a:spcPts val="0"/>
              </a:spcBef>
              <a:spcAft>
                <a:spcPts val="0"/>
              </a:spcAft>
              <a:defRPr sz="5500" smtClean="0">
                <a:solidFill>
                  <a:schemeClr val="tx1">
                    <a:tint val="75000"/>
                  </a:schemeClr>
                </a:solidFill>
                <a:latin typeface="+mn-lt"/>
                <a:cs typeface="+mn-cs"/>
              </a:defRPr>
            </a:lvl1pPr>
          </a:lstStyle>
          <a:p>
            <a:pPr>
              <a:defRPr/>
            </a:pPr>
            <a:fld id="{DB91CECD-3240-4E72-95A8-435272695EE6}" type="datetimeFigureOut">
              <a:rPr lang="en-US"/>
              <a:pPr>
                <a:defRPr/>
              </a:pPr>
              <a:t>3/4/2025</a:t>
            </a:fld>
            <a:endParaRPr lang="en-US"/>
          </a:p>
        </p:txBody>
      </p:sp>
      <p:sp>
        <p:nvSpPr>
          <p:cNvPr id="5" name="Footer Placeholder 4"/>
          <p:cNvSpPr>
            <a:spLocks noGrp="1"/>
          </p:cNvSpPr>
          <p:nvPr>
            <p:ph type="ftr" sz="quarter" idx="3"/>
          </p:nvPr>
        </p:nvSpPr>
        <p:spPr>
          <a:xfrm>
            <a:off x="10345738" y="39671975"/>
            <a:ext cx="9588500" cy="2279396"/>
          </a:xfrm>
          <a:prstGeom prst="rect">
            <a:avLst/>
          </a:prstGeom>
        </p:spPr>
        <p:txBody>
          <a:bodyPr vert="horz" lIns="417623" tIns="208812" rIns="417623" bIns="208812" rtlCol="0" anchor="ctr"/>
          <a:lstStyle>
            <a:lvl1pPr algn="ctr" defTabSz="4176234" fontAlgn="auto">
              <a:spcBef>
                <a:spcPts val="0"/>
              </a:spcBef>
              <a:spcAft>
                <a:spcPts val="0"/>
              </a:spcAft>
              <a:defRPr sz="55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21701126" y="39671975"/>
            <a:ext cx="7064375" cy="2279396"/>
          </a:xfrm>
          <a:prstGeom prst="rect">
            <a:avLst/>
          </a:prstGeom>
        </p:spPr>
        <p:txBody>
          <a:bodyPr vert="horz" lIns="417623" tIns="208812" rIns="417623" bIns="208812" rtlCol="0" anchor="ctr"/>
          <a:lstStyle>
            <a:lvl1pPr algn="r" defTabSz="4176234" fontAlgn="auto">
              <a:spcBef>
                <a:spcPts val="0"/>
              </a:spcBef>
              <a:spcAft>
                <a:spcPts val="0"/>
              </a:spcAft>
              <a:defRPr sz="5500" smtClean="0">
                <a:solidFill>
                  <a:schemeClr val="tx1">
                    <a:tint val="75000"/>
                  </a:schemeClr>
                </a:solidFill>
                <a:latin typeface="+mn-lt"/>
                <a:cs typeface="+mn-cs"/>
              </a:defRPr>
            </a:lvl1pPr>
          </a:lstStyle>
          <a:p>
            <a:pPr>
              <a:defRPr/>
            </a:pPr>
            <a:fld id="{169DE07D-3771-4B2B-AB6D-B6A3695FE9C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175125" rtl="0" fontAlgn="base">
        <a:spcBef>
          <a:spcPct val="0"/>
        </a:spcBef>
        <a:spcAft>
          <a:spcPct val="0"/>
        </a:spcAft>
        <a:defRPr sz="20100" kern="1200">
          <a:solidFill>
            <a:schemeClr val="tx1"/>
          </a:solidFill>
          <a:latin typeface="+mj-lt"/>
          <a:ea typeface="+mj-ea"/>
          <a:cs typeface="+mj-cs"/>
        </a:defRPr>
      </a:lvl1pPr>
      <a:lvl2pPr algn="ctr" defTabSz="4175125" rtl="0" fontAlgn="base">
        <a:spcBef>
          <a:spcPct val="0"/>
        </a:spcBef>
        <a:spcAft>
          <a:spcPct val="0"/>
        </a:spcAft>
        <a:defRPr sz="20100">
          <a:solidFill>
            <a:schemeClr val="tx1"/>
          </a:solidFill>
          <a:latin typeface="Calibri" pitchFamily="34" charset="0"/>
        </a:defRPr>
      </a:lvl2pPr>
      <a:lvl3pPr algn="ctr" defTabSz="4175125" rtl="0" fontAlgn="base">
        <a:spcBef>
          <a:spcPct val="0"/>
        </a:spcBef>
        <a:spcAft>
          <a:spcPct val="0"/>
        </a:spcAft>
        <a:defRPr sz="20100">
          <a:solidFill>
            <a:schemeClr val="tx1"/>
          </a:solidFill>
          <a:latin typeface="Calibri" pitchFamily="34" charset="0"/>
        </a:defRPr>
      </a:lvl3pPr>
      <a:lvl4pPr algn="ctr" defTabSz="4175125" rtl="0" fontAlgn="base">
        <a:spcBef>
          <a:spcPct val="0"/>
        </a:spcBef>
        <a:spcAft>
          <a:spcPct val="0"/>
        </a:spcAft>
        <a:defRPr sz="20100">
          <a:solidFill>
            <a:schemeClr val="tx1"/>
          </a:solidFill>
          <a:latin typeface="Calibri" pitchFamily="34" charset="0"/>
        </a:defRPr>
      </a:lvl4pPr>
      <a:lvl5pPr algn="ctr" defTabSz="4175125" rtl="0" fontAlgn="base">
        <a:spcBef>
          <a:spcPct val="0"/>
        </a:spcBef>
        <a:spcAft>
          <a:spcPct val="0"/>
        </a:spcAft>
        <a:defRPr sz="20100">
          <a:solidFill>
            <a:schemeClr val="tx1"/>
          </a:solidFill>
          <a:latin typeface="Calibri" pitchFamily="34" charset="0"/>
        </a:defRPr>
      </a:lvl5pPr>
      <a:lvl6pPr marL="457200" algn="ctr" defTabSz="4175125" rtl="0" fontAlgn="base">
        <a:spcBef>
          <a:spcPct val="0"/>
        </a:spcBef>
        <a:spcAft>
          <a:spcPct val="0"/>
        </a:spcAft>
        <a:defRPr sz="20100">
          <a:solidFill>
            <a:schemeClr val="tx1"/>
          </a:solidFill>
          <a:latin typeface="Calibri" pitchFamily="34" charset="0"/>
        </a:defRPr>
      </a:lvl6pPr>
      <a:lvl7pPr marL="914400" algn="ctr" defTabSz="4175125" rtl="0" fontAlgn="base">
        <a:spcBef>
          <a:spcPct val="0"/>
        </a:spcBef>
        <a:spcAft>
          <a:spcPct val="0"/>
        </a:spcAft>
        <a:defRPr sz="20100">
          <a:solidFill>
            <a:schemeClr val="tx1"/>
          </a:solidFill>
          <a:latin typeface="Calibri" pitchFamily="34" charset="0"/>
        </a:defRPr>
      </a:lvl7pPr>
      <a:lvl8pPr marL="1371600" algn="ctr" defTabSz="4175125" rtl="0" fontAlgn="base">
        <a:spcBef>
          <a:spcPct val="0"/>
        </a:spcBef>
        <a:spcAft>
          <a:spcPct val="0"/>
        </a:spcAft>
        <a:defRPr sz="20100">
          <a:solidFill>
            <a:schemeClr val="tx1"/>
          </a:solidFill>
          <a:latin typeface="Calibri" pitchFamily="34" charset="0"/>
        </a:defRPr>
      </a:lvl8pPr>
      <a:lvl9pPr marL="1828800" algn="ctr" defTabSz="4175125" rtl="0" fontAlgn="base">
        <a:spcBef>
          <a:spcPct val="0"/>
        </a:spcBef>
        <a:spcAft>
          <a:spcPct val="0"/>
        </a:spcAft>
        <a:defRPr sz="20100">
          <a:solidFill>
            <a:schemeClr val="tx1"/>
          </a:solidFill>
          <a:latin typeface="Calibri" pitchFamily="34" charset="0"/>
        </a:defRPr>
      </a:lvl9pPr>
    </p:titleStyle>
    <p:bodyStyle>
      <a:lvl1pPr marL="1565275" indent="-1565275" algn="l" defTabSz="4175125" rtl="0" fontAlgn="base">
        <a:spcBef>
          <a:spcPct val="20000"/>
        </a:spcBef>
        <a:spcAft>
          <a:spcPct val="0"/>
        </a:spcAft>
        <a:buFont typeface="Arial" charset="0"/>
        <a:buChar char="•"/>
        <a:defRPr sz="14700" kern="1200">
          <a:solidFill>
            <a:schemeClr val="tx1"/>
          </a:solidFill>
          <a:latin typeface="+mn-lt"/>
          <a:ea typeface="+mn-ea"/>
          <a:cs typeface="+mn-cs"/>
        </a:defRPr>
      </a:lvl1pPr>
      <a:lvl2pPr marL="3392488" indent="-1304925" algn="l" defTabSz="4175125" rtl="0" fontAlgn="base">
        <a:spcBef>
          <a:spcPct val="20000"/>
        </a:spcBef>
        <a:spcAft>
          <a:spcPct val="0"/>
        </a:spcAft>
        <a:buFont typeface="Arial" charset="0"/>
        <a:buChar char="–"/>
        <a:defRPr sz="12700" kern="1200">
          <a:solidFill>
            <a:schemeClr val="tx1"/>
          </a:solidFill>
          <a:latin typeface="+mn-lt"/>
          <a:ea typeface="+mn-ea"/>
          <a:cs typeface="+mn-cs"/>
        </a:defRPr>
      </a:lvl2pPr>
      <a:lvl3pPr marL="5219700" indent="-1042988" algn="l" defTabSz="4175125" rtl="0" fontAlgn="base">
        <a:spcBef>
          <a:spcPct val="20000"/>
        </a:spcBef>
        <a:spcAft>
          <a:spcPct val="0"/>
        </a:spcAft>
        <a:buFont typeface="Arial" charset="0"/>
        <a:buChar char="•"/>
        <a:defRPr sz="10900" kern="1200">
          <a:solidFill>
            <a:schemeClr val="tx1"/>
          </a:solidFill>
          <a:latin typeface="+mn-lt"/>
          <a:ea typeface="+mn-ea"/>
          <a:cs typeface="+mn-cs"/>
        </a:defRPr>
      </a:lvl3pPr>
      <a:lvl4pPr marL="7307263" indent="-1042988" algn="l" defTabSz="4175125" rtl="0" fontAlgn="base">
        <a:spcBef>
          <a:spcPct val="20000"/>
        </a:spcBef>
        <a:spcAft>
          <a:spcPct val="0"/>
        </a:spcAft>
        <a:buFont typeface="Arial" charset="0"/>
        <a:buChar char="–"/>
        <a:defRPr sz="9100" kern="1200">
          <a:solidFill>
            <a:schemeClr val="tx1"/>
          </a:solidFill>
          <a:latin typeface="+mn-lt"/>
          <a:ea typeface="+mn-ea"/>
          <a:cs typeface="+mn-cs"/>
        </a:defRPr>
      </a:lvl4pPr>
      <a:lvl5pPr marL="9396413" indent="-1042988" algn="l" defTabSz="4175125" rtl="0" fontAlgn="base">
        <a:spcBef>
          <a:spcPct val="20000"/>
        </a:spcBef>
        <a:spcAft>
          <a:spcPct val="0"/>
        </a:spcAft>
        <a:buFont typeface="Arial" charset="0"/>
        <a:buChar char="»"/>
        <a:defRPr sz="9100" kern="1200">
          <a:solidFill>
            <a:schemeClr val="tx1"/>
          </a:solidFill>
          <a:latin typeface="+mn-lt"/>
          <a:ea typeface="+mn-ea"/>
          <a:cs typeface="+mn-cs"/>
        </a:defRPr>
      </a:lvl5pPr>
      <a:lvl6pPr marL="11484643" indent="-1044058" algn="l" defTabSz="4176234" rtl="0" eaLnBrk="1" latinLnBrk="0" hangingPunct="1">
        <a:spcBef>
          <a:spcPct val="20000"/>
        </a:spcBef>
        <a:buFont typeface="Arial" pitchFamily="34" charset="0"/>
        <a:buChar char="•"/>
        <a:defRPr sz="9100" kern="1200">
          <a:solidFill>
            <a:schemeClr val="tx1"/>
          </a:solidFill>
          <a:latin typeface="+mn-lt"/>
          <a:ea typeface="+mn-ea"/>
          <a:cs typeface="+mn-cs"/>
        </a:defRPr>
      </a:lvl6pPr>
      <a:lvl7pPr marL="13572760" indent="-1044058" algn="l" defTabSz="4176234" rtl="0" eaLnBrk="1" latinLnBrk="0" hangingPunct="1">
        <a:spcBef>
          <a:spcPct val="20000"/>
        </a:spcBef>
        <a:buFont typeface="Arial" pitchFamily="34" charset="0"/>
        <a:buChar char="•"/>
        <a:defRPr sz="9100" kern="1200">
          <a:solidFill>
            <a:schemeClr val="tx1"/>
          </a:solidFill>
          <a:latin typeface="+mn-lt"/>
          <a:ea typeface="+mn-ea"/>
          <a:cs typeface="+mn-cs"/>
        </a:defRPr>
      </a:lvl7pPr>
      <a:lvl8pPr marL="15660877" indent="-1044058" algn="l" defTabSz="4176234" rtl="0" eaLnBrk="1" latinLnBrk="0" hangingPunct="1">
        <a:spcBef>
          <a:spcPct val="20000"/>
        </a:spcBef>
        <a:buFont typeface="Arial" pitchFamily="34" charset="0"/>
        <a:buChar char="•"/>
        <a:defRPr sz="9100" kern="1200">
          <a:solidFill>
            <a:schemeClr val="tx1"/>
          </a:solidFill>
          <a:latin typeface="+mn-lt"/>
          <a:ea typeface="+mn-ea"/>
          <a:cs typeface="+mn-cs"/>
        </a:defRPr>
      </a:lvl8pPr>
      <a:lvl9pPr marL="17748994" indent="-1044058" algn="l" defTabSz="4176234" rtl="0" eaLnBrk="1" latinLnBrk="0" hangingPunct="1">
        <a:spcBef>
          <a:spcPct val="20000"/>
        </a:spcBef>
        <a:buFont typeface="Arial" pitchFamily="34" charset="0"/>
        <a:buChar char="•"/>
        <a:defRPr sz="9100" kern="1200">
          <a:solidFill>
            <a:schemeClr val="tx1"/>
          </a:solidFill>
          <a:latin typeface="+mn-lt"/>
          <a:ea typeface="+mn-ea"/>
          <a:cs typeface="+mn-cs"/>
        </a:defRPr>
      </a:lvl9pPr>
    </p:bodyStyle>
    <p:otherStyle>
      <a:defPPr>
        <a:defRPr lang="en-US"/>
      </a:defPPr>
      <a:lvl1pPr marL="0" algn="l" defTabSz="4176234" rtl="0" eaLnBrk="1" latinLnBrk="0" hangingPunct="1">
        <a:defRPr sz="8200" kern="1200">
          <a:solidFill>
            <a:schemeClr val="tx1"/>
          </a:solidFill>
          <a:latin typeface="+mn-lt"/>
          <a:ea typeface="+mn-ea"/>
          <a:cs typeface="+mn-cs"/>
        </a:defRPr>
      </a:lvl1pPr>
      <a:lvl2pPr marL="2088117" algn="l" defTabSz="4176234" rtl="0" eaLnBrk="1" latinLnBrk="0" hangingPunct="1">
        <a:defRPr sz="8200" kern="1200">
          <a:solidFill>
            <a:schemeClr val="tx1"/>
          </a:solidFill>
          <a:latin typeface="+mn-lt"/>
          <a:ea typeface="+mn-ea"/>
          <a:cs typeface="+mn-cs"/>
        </a:defRPr>
      </a:lvl2pPr>
      <a:lvl3pPr marL="4176234" algn="l" defTabSz="4176234" rtl="0" eaLnBrk="1" latinLnBrk="0" hangingPunct="1">
        <a:defRPr sz="8200" kern="1200">
          <a:solidFill>
            <a:schemeClr val="tx1"/>
          </a:solidFill>
          <a:latin typeface="+mn-lt"/>
          <a:ea typeface="+mn-ea"/>
          <a:cs typeface="+mn-cs"/>
        </a:defRPr>
      </a:lvl3pPr>
      <a:lvl4pPr marL="6264351" algn="l" defTabSz="4176234" rtl="0" eaLnBrk="1" latinLnBrk="0" hangingPunct="1">
        <a:defRPr sz="8200" kern="1200">
          <a:solidFill>
            <a:schemeClr val="tx1"/>
          </a:solidFill>
          <a:latin typeface="+mn-lt"/>
          <a:ea typeface="+mn-ea"/>
          <a:cs typeface="+mn-cs"/>
        </a:defRPr>
      </a:lvl4pPr>
      <a:lvl5pPr marL="8352468" algn="l" defTabSz="4176234" rtl="0" eaLnBrk="1" latinLnBrk="0" hangingPunct="1">
        <a:defRPr sz="8200" kern="1200">
          <a:solidFill>
            <a:schemeClr val="tx1"/>
          </a:solidFill>
          <a:latin typeface="+mn-lt"/>
          <a:ea typeface="+mn-ea"/>
          <a:cs typeface="+mn-cs"/>
        </a:defRPr>
      </a:lvl5pPr>
      <a:lvl6pPr marL="10440585" algn="l" defTabSz="4176234" rtl="0" eaLnBrk="1" latinLnBrk="0" hangingPunct="1">
        <a:defRPr sz="8200" kern="1200">
          <a:solidFill>
            <a:schemeClr val="tx1"/>
          </a:solidFill>
          <a:latin typeface="+mn-lt"/>
          <a:ea typeface="+mn-ea"/>
          <a:cs typeface="+mn-cs"/>
        </a:defRPr>
      </a:lvl6pPr>
      <a:lvl7pPr marL="12528702" algn="l" defTabSz="4176234" rtl="0" eaLnBrk="1" latinLnBrk="0" hangingPunct="1">
        <a:defRPr sz="8200" kern="1200">
          <a:solidFill>
            <a:schemeClr val="tx1"/>
          </a:solidFill>
          <a:latin typeface="+mn-lt"/>
          <a:ea typeface="+mn-ea"/>
          <a:cs typeface="+mn-cs"/>
        </a:defRPr>
      </a:lvl7pPr>
      <a:lvl8pPr marL="14616819" algn="l" defTabSz="4176234" rtl="0" eaLnBrk="1" latinLnBrk="0" hangingPunct="1">
        <a:defRPr sz="8200" kern="1200">
          <a:solidFill>
            <a:schemeClr val="tx1"/>
          </a:solidFill>
          <a:latin typeface="+mn-lt"/>
          <a:ea typeface="+mn-ea"/>
          <a:cs typeface="+mn-cs"/>
        </a:defRPr>
      </a:lvl8pPr>
      <a:lvl9pPr marL="16704936" algn="l" defTabSz="4176234" rtl="0" eaLnBrk="1" latinLnBrk="0" hangingPunct="1">
        <a:defRPr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xml"/><Relationship Id="rId1" Type="http://schemas.openxmlformats.org/officeDocument/2006/relationships/tags" Target="../tags/tag2.xml"/><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lin ang="54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70436" y="5129884"/>
            <a:ext cx="27290713" cy="3673066"/>
          </a:xfrm>
        </p:spPr>
        <p:txBody>
          <a:bodyPr rtlCol="0">
            <a:noAutofit/>
          </a:bodyPr>
          <a:lstStyle/>
          <a:p>
            <a:pPr defTabSz="4176234" fontAlgn="auto">
              <a:spcAft>
                <a:spcPts val="0"/>
              </a:spcAft>
              <a:defRPr/>
            </a:pPr>
            <a:r>
              <a:rPr lang="en-US" sz="9600" b="1" dirty="0"/>
              <a:t>Exploring Current Frontiers of Environmental challenges by </a:t>
            </a:r>
            <a:r>
              <a:rPr lang="en-US" sz="9600" b="1" dirty="0" err="1"/>
              <a:t>Bioindicators</a:t>
            </a:r>
            <a:r>
              <a:rPr lang="en-US" sz="9600" b="1" dirty="0"/>
              <a:t> and Biomarkers</a:t>
            </a:r>
            <a:br>
              <a:rPr lang="en-US" sz="9600" dirty="0"/>
            </a:br>
            <a:endParaRPr lang="en-US" sz="8600" b="1" dirty="0">
              <a:latin typeface="Times New Roman" pitchFamily="18" charset="0"/>
              <a:cs typeface="Times New Roman" pitchFamily="18" charset="0"/>
            </a:endParaRPr>
          </a:p>
        </p:txBody>
      </p:sp>
      <p:sp>
        <p:nvSpPr>
          <p:cNvPr id="3" name="Subtitle 2"/>
          <p:cNvSpPr>
            <a:spLocks noGrp="1"/>
          </p:cNvSpPr>
          <p:nvPr>
            <p:ph type="subTitle" idx="1"/>
          </p:nvPr>
        </p:nvSpPr>
        <p:spPr>
          <a:xfrm>
            <a:off x="1170436" y="8802951"/>
            <a:ext cx="28551171" cy="4617722"/>
          </a:xfrm>
        </p:spPr>
        <p:txBody>
          <a:bodyPr rtlCol="0">
            <a:noAutofit/>
          </a:bodyPr>
          <a:lstStyle/>
          <a:p>
            <a:pPr algn="l" defTabSz="4176234" fontAlgn="auto">
              <a:spcAft>
                <a:spcPts val="0"/>
              </a:spcAft>
              <a:defRPr/>
            </a:pPr>
            <a:r>
              <a:rPr lang="it-IT" sz="4800" b="1" dirty="0">
                <a:solidFill>
                  <a:schemeClr val="tx1"/>
                </a:solidFill>
              </a:rPr>
              <a:t>Laura FEODOROV </a:t>
            </a:r>
            <a:r>
              <a:rPr lang="en-US" sz="4800" b="1" baseline="30000" dirty="0">
                <a:solidFill>
                  <a:schemeClr val="tx1"/>
                </a:solidFill>
              </a:rPr>
              <a:t>1, 2</a:t>
            </a:r>
            <a:r>
              <a:rPr lang="it-IT" sz="4800" b="1" dirty="0">
                <a:solidFill>
                  <a:schemeClr val="tx1"/>
                </a:solidFill>
              </a:rPr>
              <a:t>, Mihai NITA-LAZAR </a:t>
            </a:r>
            <a:r>
              <a:rPr lang="en-US" sz="4400" b="1" baseline="30000" dirty="0">
                <a:solidFill>
                  <a:schemeClr val="tx1"/>
                </a:solidFill>
              </a:rPr>
              <a:t>2</a:t>
            </a:r>
            <a:r>
              <a:rPr lang="it-IT" sz="4800" b="1" dirty="0">
                <a:solidFill>
                  <a:schemeClr val="tx1"/>
                </a:solidFill>
              </a:rPr>
              <a:t>, Calina Petruta CORNEA</a:t>
            </a:r>
            <a:r>
              <a:rPr lang="en-US" sz="4800" b="1" baseline="30000" dirty="0">
                <a:solidFill>
                  <a:schemeClr val="tx1"/>
                </a:solidFill>
              </a:rPr>
              <a:t> 1</a:t>
            </a:r>
            <a:endParaRPr lang="it-IT" sz="4800" b="1" dirty="0">
              <a:solidFill>
                <a:schemeClr val="tx1"/>
              </a:solidFill>
            </a:endParaRPr>
          </a:p>
          <a:p>
            <a:pPr algn="l" defTabSz="4176234" fontAlgn="auto">
              <a:spcAft>
                <a:spcPts val="0"/>
              </a:spcAft>
              <a:defRPr/>
            </a:pPr>
            <a:r>
              <a:rPr lang="en-US" sz="4400" baseline="30000" dirty="0">
                <a:solidFill>
                  <a:schemeClr val="tx1"/>
                </a:solidFill>
              </a:rPr>
              <a:t>1</a:t>
            </a:r>
            <a:r>
              <a:rPr lang="it-IT" sz="4800" dirty="0">
                <a:solidFill>
                  <a:schemeClr val="tx1"/>
                </a:solidFill>
              </a:rPr>
              <a:t> University of Agronomic Sciences and Veterinary Medicine of Bucharest, Faculty of Biotechnology,</a:t>
            </a:r>
          </a:p>
          <a:p>
            <a:pPr algn="l" defTabSz="4176234" fontAlgn="auto">
              <a:spcAft>
                <a:spcPts val="0"/>
              </a:spcAft>
              <a:defRPr/>
            </a:pPr>
            <a:r>
              <a:rPr lang="it-IT" sz="4800" dirty="0">
                <a:solidFill>
                  <a:schemeClr val="tx1"/>
                </a:solidFill>
              </a:rPr>
              <a:t> 59 Marasti Blvd, District 1, Bucharest, Romania</a:t>
            </a:r>
          </a:p>
          <a:p>
            <a:pPr algn="l" defTabSz="4176234" fontAlgn="auto">
              <a:spcAft>
                <a:spcPts val="0"/>
              </a:spcAft>
              <a:defRPr/>
            </a:pPr>
            <a:r>
              <a:rPr lang="en-US" sz="4800" baseline="30000" dirty="0">
                <a:solidFill>
                  <a:schemeClr val="tx1"/>
                </a:solidFill>
              </a:rPr>
              <a:t>2</a:t>
            </a:r>
            <a:r>
              <a:rPr lang="it-IT" sz="4800" dirty="0">
                <a:solidFill>
                  <a:schemeClr val="tx1"/>
                </a:solidFill>
              </a:rPr>
              <a:t> National Research and Development Institute for Industrial Ecology - ECOIND, 57-73 Drumul Podu Dambovitei, District 6, Bucharest, Romania</a:t>
            </a:r>
          </a:p>
        </p:txBody>
      </p:sp>
      <p:sp>
        <p:nvSpPr>
          <p:cNvPr id="4" name="Rectangle 3"/>
          <p:cNvSpPr/>
          <p:nvPr/>
        </p:nvSpPr>
        <p:spPr>
          <a:xfrm>
            <a:off x="1197277" y="14139349"/>
            <a:ext cx="23186576" cy="584775"/>
          </a:xfrm>
          <a:prstGeom prst="rect">
            <a:avLst/>
          </a:prstGeom>
        </p:spPr>
        <p:txBody>
          <a:bodyPr wrap="square">
            <a:spAutoFit/>
          </a:bodyPr>
          <a:lstStyle/>
          <a:p>
            <a:pPr defTabSz="4176234" fontAlgn="auto">
              <a:spcBef>
                <a:spcPts val="0"/>
              </a:spcBef>
              <a:spcAft>
                <a:spcPts val="0"/>
              </a:spcAft>
              <a:defRPr/>
            </a:pPr>
            <a:r>
              <a:rPr lang="ro-RO" sz="3200" b="1" dirty="0">
                <a:latin typeface="+mj-lt"/>
                <a:cs typeface="+mn-cs"/>
              </a:rPr>
              <a:t>Keywords</a:t>
            </a:r>
            <a:r>
              <a:rPr lang="ro-RO" sz="3200" dirty="0">
                <a:latin typeface="+mj-lt"/>
                <a:cs typeface="+mn-cs"/>
              </a:rPr>
              <a:t>:</a:t>
            </a:r>
            <a:r>
              <a:rPr lang="en-US" sz="3200" dirty="0">
                <a:latin typeface="+mj-lt"/>
                <a:cs typeface="+mn-cs"/>
              </a:rPr>
              <a:t> </a:t>
            </a:r>
            <a:r>
              <a:rPr lang="en-GB" sz="3200" i="1" dirty="0" err="1"/>
              <a:t>bioindicators</a:t>
            </a:r>
            <a:r>
              <a:rPr lang="en-GB" sz="3200" i="1" dirty="0"/>
              <a:t>, biomarkers, </a:t>
            </a:r>
            <a:r>
              <a:rPr lang="en-GB" sz="3200" i="1" dirty="0" err="1"/>
              <a:t>ecotoxicity</a:t>
            </a:r>
            <a:r>
              <a:rPr lang="en-GB" sz="3200" i="1" dirty="0"/>
              <a:t>, biodiversity, anthropogenic stress</a:t>
            </a:r>
            <a:r>
              <a:rPr lang="en-US" sz="3200" dirty="0">
                <a:latin typeface="+mj-lt"/>
                <a:cs typeface="+mn-cs"/>
              </a:rPr>
              <a:t>.</a:t>
            </a:r>
          </a:p>
        </p:txBody>
      </p:sp>
      <p:sp>
        <p:nvSpPr>
          <p:cNvPr id="11266" name="Rectangle 2"/>
          <p:cNvSpPr>
            <a:spLocks noChangeArrowheads="1"/>
          </p:cNvSpPr>
          <p:nvPr/>
        </p:nvSpPr>
        <p:spPr bwMode="auto">
          <a:xfrm>
            <a:off x="630375" y="15030754"/>
            <a:ext cx="29091232" cy="3416320"/>
          </a:xfrm>
          <a:prstGeom prst="rect">
            <a:avLst/>
          </a:prstGeom>
          <a:noFill/>
          <a:ln w="9525">
            <a:noFill/>
            <a:miter lim="800000"/>
            <a:headEnd/>
            <a:tailEnd/>
          </a:ln>
          <a:effectLst/>
        </p:spPr>
        <p:txBody>
          <a:bodyPr wrap="square" anchor="ctr">
            <a:spAutoFit/>
          </a:bodyPr>
          <a:lstStyle/>
          <a:p>
            <a:pPr algn="ctr" defTabSz="914400">
              <a:defRPr/>
            </a:pPr>
            <a:r>
              <a:rPr lang="en-US" sz="3600" b="1" noProof="1">
                <a:latin typeface="+mj-lt"/>
                <a:ea typeface="Calibri" pitchFamily="34" charset="0"/>
                <a:cs typeface="Times New Roman" pitchFamily="18" charset="0"/>
              </a:rPr>
              <a:t>INTRODUCTION </a:t>
            </a:r>
          </a:p>
          <a:p>
            <a:pPr algn="just" defTabSz="914400">
              <a:defRPr/>
            </a:pPr>
            <a:r>
              <a:rPr lang="en-US" sz="3600" b="1" noProof="1">
                <a:latin typeface="+mj-lt"/>
                <a:ea typeface="Calibri" pitchFamily="34" charset="0"/>
                <a:cs typeface="Times New Roman" pitchFamily="18" charset="0"/>
              </a:rPr>
              <a:t> 	</a:t>
            </a:r>
            <a:r>
              <a:rPr lang="en-GB" sz="3600" dirty="0"/>
              <a:t>Anthropogenic pollutants from industrial, domestic, and agricultural sources can significantly impact the environment by disrupting the growth and reproduction of various organisms, leading to reduced biodiversity and ecosystem imbalances. Monitoring and assessment using </a:t>
            </a:r>
            <a:r>
              <a:rPr lang="en-GB" sz="3600" dirty="0" err="1"/>
              <a:t>bioindicators</a:t>
            </a:r>
            <a:r>
              <a:rPr lang="en-GB" sz="3600" dirty="0"/>
              <a:t> and biomarkers play a critical role in identifying pollution sources and measuring their effects on environmental and public health, with international and national agencies providing guidance to mitigate these impacts and promote sustainability.</a:t>
            </a:r>
          </a:p>
          <a:p>
            <a:pPr algn="just" defTabSz="914400">
              <a:defRPr/>
            </a:pPr>
            <a:endParaRPr lang="en-US" sz="3600" b="1" noProof="1">
              <a:latin typeface="+mj-lt"/>
              <a:ea typeface="Calibri" pitchFamily="34" charset="0"/>
              <a:cs typeface="Times New Roman" pitchFamily="18" charset="0"/>
            </a:endParaRPr>
          </a:p>
        </p:txBody>
      </p:sp>
      <p:sp>
        <p:nvSpPr>
          <p:cNvPr id="11267" name="Rectangle 3"/>
          <p:cNvSpPr>
            <a:spLocks noChangeArrowheads="1"/>
          </p:cNvSpPr>
          <p:nvPr/>
        </p:nvSpPr>
        <p:spPr bwMode="auto">
          <a:xfrm>
            <a:off x="882403" y="18387982"/>
            <a:ext cx="28587176" cy="2862322"/>
          </a:xfrm>
          <a:prstGeom prst="rect">
            <a:avLst/>
          </a:prstGeom>
          <a:noFill/>
          <a:ln w="9525">
            <a:noFill/>
            <a:miter lim="800000"/>
            <a:headEnd/>
            <a:tailEnd/>
          </a:ln>
          <a:effectLst/>
        </p:spPr>
        <p:txBody>
          <a:bodyPr wrap="square" anchor="ctr">
            <a:spAutoFit/>
          </a:bodyPr>
          <a:lstStyle/>
          <a:p>
            <a:pPr algn="ctr" defTabSz="914400">
              <a:defRPr/>
            </a:pPr>
            <a:r>
              <a:rPr lang="en-US" sz="3600" b="1" noProof="1">
                <a:latin typeface="+mj-lt"/>
                <a:ea typeface="Calibri" pitchFamily="34" charset="0"/>
                <a:cs typeface="Times New Roman" pitchFamily="18" charset="0"/>
              </a:rPr>
              <a:t>    </a:t>
            </a:r>
          </a:p>
          <a:p>
            <a:pPr algn="ctr" defTabSz="914400">
              <a:defRPr/>
            </a:pPr>
            <a:r>
              <a:rPr lang="en-US" sz="3600" b="1" noProof="1">
                <a:latin typeface="+mj-lt"/>
                <a:ea typeface="Calibri" pitchFamily="34" charset="0"/>
                <a:cs typeface="Times New Roman" pitchFamily="18" charset="0"/>
              </a:rPr>
              <a:t>MATERIALS AND METHODS </a:t>
            </a:r>
            <a:endParaRPr lang="en-GB" sz="3600" b="1" noProof="1">
              <a:latin typeface="+mj-lt"/>
              <a:ea typeface="Calibri" pitchFamily="34" charset="0"/>
              <a:cs typeface="Times New Roman" pitchFamily="18" charset="0"/>
            </a:endParaRPr>
          </a:p>
          <a:p>
            <a:pPr algn="just" defTabSz="914400">
              <a:defRPr/>
            </a:pPr>
            <a:r>
              <a:rPr lang="en-GB" sz="3600" noProof="1">
                <a:latin typeface="Arial" panose="020B0604020202020204" pitchFamily="34" charset="0"/>
                <a:ea typeface="Calibri" pitchFamily="34" charset="0"/>
                <a:cs typeface="Arial" panose="020B0604020202020204" pitchFamily="34" charset="0"/>
              </a:rPr>
              <a:t>	A comprehensive literature search covering publications from 1990 to 2024 across Web of Science and Google Scholar was conducted to identify and select 78 key studies related to bioindicators, ecotoxicological tests, and biomarkers in the field of ecotoxicology, focusing on advanced technologies and cellular/molecular levels of analysis.</a:t>
            </a:r>
          </a:p>
        </p:txBody>
      </p:sp>
      <p:sp>
        <p:nvSpPr>
          <p:cNvPr id="11269" name="Rectangle 5"/>
          <p:cNvSpPr>
            <a:spLocks noChangeArrowheads="1"/>
          </p:cNvSpPr>
          <p:nvPr/>
        </p:nvSpPr>
        <p:spPr bwMode="auto">
          <a:xfrm>
            <a:off x="796170" y="33944212"/>
            <a:ext cx="28391480" cy="6186309"/>
          </a:xfrm>
          <a:prstGeom prst="rect">
            <a:avLst/>
          </a:prstGeom>
          <a:noFill/>
          <a:ln w="9525">
            <a:noFill/>
            <a:miter lim="800000"/>
            <a:headEnd/>
            <a:tailEnd/>
          </a:ln>
          <a:effectLst/>
        </p:spPr>
        <p:txBody>
          <a:bodyPr wrap="square" anchor="ctr">
            <a:spAutoFit/>
          </a:bodyPr>
          <a:lstStyle/>
          <a:p>
            <a:pPr algn="ctr" defTabSz="914400">
              <a:defRPr/>
            </a:pPr>
            <a:r>
              <a:rPr lang="en-US" sz="2000" b="1" noProof="1">
                <a:latin typeface="+mj-lt"/>
                <a:ea typeface="Calibri" pitchFamily="34" charset="0"/>
                <a:cs typeface="Times New Roman" pitchFamily="18" charset="0"/>
              </a:rPr>
              <a:t>  </a:t>
            </a:r>
            <a:r>
              <a:rPr lang="en-US" sz="3600" b="1" noProof="1">
                <a:latin typeface="+mj-lt"/>
                <a:ea typeface="Calibri" pitchFamily="34" charset="0"/>
                <a:cs typeface="Times New Roman" pitchFamily="18" charset="0"/>
              </a:rPr>
              <a:t>CONCLUSIONS</a:t>
            </a:r>
          </a:p>
          <a:p>
            <a:pPr algn="ctr" defTabSz="914400">
              <a:defRPr/>
            </a:pPr>
            <a:endParaRPr lang="en-US" sz="3600" b="1" noProof="1">
              <a:latin typeface="+mj-lt"/>
              <a:ea typeface="Calibri" pitchFamily="34" charset="0"/>
              <a:cs typeface="Times New Roman" pitchFamily="18" charset="0"/>
            </a:endParaRPr>
          </a:p>
          <a:p>
            <a:pPr defTabSz="914400">
              <a:defRPr/>
            </a:pPr>
            <a:r>
              <a:rPr lang="en-GB" sz="3600" b="1" noProof="1">
                <a:latin typeface="+mj-lt"/>
                <a:ea typeface="Calibri" pitchFamily="34" charset="0"/>
                <a:cs typeface="Times New Roman" pitchFamily="18" charset="0"/>
              </a:rPr>
              <a:t>Transition to Advanced Biomonitoring Approaches</a:t>
            </a:r>
          </a:p>
          <a:p>
            <a:pPr defTabSz="914400">
              <a:defRPr/>
            </a:pPr>
            <a:r>
              <a:rPr lang="en-GB" sz="2400" b="1" noProof="1">
                <a:latin typeface="+mj-lt"/>
                <a:ea typeface="Calibri" pitchFamily="34" charset="0"/>
                <a:cs typeface="Times New Roman" pitchFamily="18" charset="0"/>
              </a:rPr>
              <a:t>                                </a:t>
            </a:r>
            <a:r>
              <a:rPr lang="en-GB" sz="3600" b="1" noProof="1">
                <a:latin typeface="+mj-lt"/>
                <a:ea typeface="Calibri" pitchFamily="34" charset="0"/>
                <a:cs typeface="Times New Roman" pitchFamily="18" charset="0"/>
              </a:rPr>
              <a:t>Incorporation of Omics and Systems Biology</a:t>
            </a:r>
          </a:p>
          <a:p>
            <a:pPr defTabSz="914400">
              <a:defRPr/>
            </a:pPr>
            <a:r>
              <a:rPr lang="en-GB" sz="3600" b="1" noProof="1">
                <a:latin typeface="+mj-lt"/>
                <a:ea typeface="Calibri" pitchFamily="34" charset="0"/>
                <a:cs typeface="Times New Roman" pitchFamily="18" charset="0"/>
              </a:rPr>
              <a:t>                                          Represents a significant shift in ecotoxicological studies.</a:t>
            </a:r>
          </a:p>
          <a:p>
            <a:pPr defTabSz="914400">
              <a:defRPr/>
            </a:pPr>
            <a:r>
              <a:rPr lang="en-GB" sz="3600" b="1" noProof="1">
                <a:latin typeface="+mj-lt"/>
                <a:ea typeface="Calibri" pitchFamily="34" charset="0"/>
                <a:cs typeface="Times New Roman" pitchFamily="18" charset="0"/>
              </a:rPr>
              <a:t>                                                  Provides a more holistic perspective on the effects of pollutants.</a:t>
            </a:r>
          </a:p>
          <a:p>
            <a:pPr defTabSz="914400">
              <a:defRPr/>
            </a:pPr>
            <a:r>
              <a:rPr lang="en-GB" sz="3600" b="1" noProof="1">
                <a:latin typeface="+mj-lt"/>
                <a:ea typeface="Calibri" pitchFamily="34" charset="0"/>
                <a:cs typeface="Times New Roman" pitchFamily="18" charset="0"/>
              </a:rPr>
              <a:t>                                                                Allows for earlier detection of environmental stress.</a:t>
            </a:r>
          </a:p>
          <a:p>
            <a:pPr defTabSz="914400">
              <a:defRPr/>
            </a:pPr>
            <a:r>
              <a:rPr lang="en-GB" sz="3600" b="1" noProof="1">
                <a:latin typeface="+mj-lt"/>
                <a:ea typeface="Calibri" pitchFamily="34" charset="0"/>
                <a:cs typeface="Times New Roman" pitchFamily="18" charset="0"/>
              </a:rPr>
              <a:t>Expected Outcomes</a:t>
            </a:r>
          </a:p>
          <a:p>
            <a:pPr defTabSz="914400">
              <a:defRPr/>
            </a:pPr>
            <a:r>
              <a:rPr lang="en-GB" sz="3600" b="1" noProof="1">
                <a:latin typeface="+mj-lt"/>
                <a:ea typeface="Calibri" pitchFamily="34" charset="0"/>
                <a:cs typeface="Times New Roman" pitchFamily="18" charset="0"/>
              </a:rPr>
              <a:t>                      More effective strategies for environmental management and conservation.</a:t>
            </a:r>
          </a:p>
          <a:p>
            <a:pPr defTabSz="914400">
              <a:defRPr/>
            </a:pPr>
            <a:r>
              <a:rPr lang="en-GB" sz="3600" b="1" noProof="1">
                <a:latin typeface="+mj-lt"/>
                <a:ea typeface="Calibri" pitchFamily="34" charset="0"/>
                <a:cs typeface="Times New Roman" pitchFamily="18" charset="0"/>
              </a:rPr>
              <a:t>                                           Improved public health protection through faster and more precise assessments of the impact of anthropogenic stressors.</a:t>
            </a:r>
          </a:p>
          <a:p>
            <a:pPr defTabSz="914400">
              <a:defRPr/>
            </a:pPr>
            <a:endParaRPr lang="en-US" sz="3600" noProof="1">
              <a:latin typeface="+mj-lt"/>
              <a:cs typeface="Arial" pitchFamily="34" charset="0"/>
            </a:endParaRPr>
          </a:p>
        </p:txBody>
      </p:sp>
      <p:sp>
        <p:nvSpPr>
          <p:cNvPr id="11276" name="Rectangle 12"/>
          <p:cNvSpPr>
            <a:spLocks noChangeArrowheads="1"/>
          </p:cNvSpPr>
          <p:nvPr/>
        </p:nvSpPr>
        <p:spPr bwMode="auto">
          <a:xfrm>
            <a:off x="0" y="-677788"/>
            <a:ext cx="184150" cy="1355575"/>
          </a:xfrm>
          <a:prstGeom prst="rect">
            <a:avLst/>
          </a:prstGeom>
          <a:noFill/>
          <a:ln w="9525">
            <a:noFill/>
            <a:miter lim="800000"/>
            <a:headEnd/>
            <a:tailEnd/>
          </a:ln>
          <a:effectLst/>
        </p:spPr>
        <p:txBody>
          <a:bodyPr wrap="none" anchor="ctr">
            <a:spAutoFit/>
          </a:bodyPr>
          <a:lstStyle/>
          <a:p>
            <a:pPr defTabSz="4176234" fontAlgn="auto">
              <a:spcBef>
                <a:spcPts val="0"/>
              </a:spcBef>
              <a:spcAft>
                <a:spcPts val="0"/>
              </a:spcAft>
              <a:defRPr/>
            </a:pPr>
            <a:endParaRPr lang="en-US">
              <a:latin typeface="+mj-lt"/>
              <a:cs typeface="+mn-cs"/>
            </a:endParaRPr>
          </a:p>
        </p:txBody>
      </p:sp>
      <p:cxnSp>
        <p:nvCxnSpPr>
          <p:cNvPr id="189" name="Straight Connector 188"/>
          <p:cNvCxnSpPr/>
          <p:nvPr/>
        </p:nvCxnSpPr>
        <p:spPr>
          <a:xfrm flipV="1">
            <a:off x="-12700" y="20682089"/>
            <a:ext cx="0" cy="2592000"/>
          </a:xfrm>
          <a:prstGeom prst="line">
            <a:avLst/>
          </a:prstGeom>
          <a:ln w="76200">
            <a:noFill/>
          </a:ln>
          <a:effectLst>
            <a:softEdge rad="12700"/>
          </a:effectLst>
          <a:scene3d>
            <a:camera prst="orthographicFront">
              <a:rot lat="0" lon="0" rev="0"/>
            </a:camera>
            <a:lightRig rig="chilly" dir="t">
              <a:rot lat="0" lon="0" rev="18480000"/>
            </a:lightRig>
          </a:scene3d>
          <a:sp3d prstMaterial="clear">
            <a:bevelT h="63500"/>
          </a:sp3d>
        </p:spPr>
        <p:style>
          <a:lnRef idx="1">
            <a:schemeClr val="accent1"/>
          </a:lnRef>
          <a:fillRef idx="0">
            <a:schemeClr val="accent1"/>
          </a:fillRef>
          <a:effectRef idx="0">
            <a:schemeClr val="accent1"/>
          </a:effectRef>
          <a:fontRef idx="minor">
            <a:schemeClr val="tx1"/>
          </a:fontRef>
        </p:style>
      </p:cxnSp>
      <p:sp>
        <p:nvSpPr>
          <p:cNvPr id="116" name="TextBox 115"/>
          <p:cNvSpPr txBox="1"/>
          <p:nvPr/>
        </p:nvSpPr>
        <p:spPr>
          <a:xfrm>
            <a:off x="92075" y="21814918"/>
            <a:ext cx="29291556" cy="11726287"/>
          </a:xfrm>
          <a:prstGeom prst="rect">
            <a:avLst/>
          </a:prstGeom>
          <a:noFill/>
        </p:spPr>
        <p:txBody>
          <a:bodyPr wrap="square" rtlCol="0">
            <a:spAutoFit/>
          </a:bodyPr>
          <a:lstStyle/>
          <a:p>
            <a:pPr algn="ctr"/>
            <a:r>
              <a:rPr lang="en-GB" sz="3600" b="1" dirty="0">
                <a:latin typeface="+mn-lt"/>
              </a:rPr>
              <a:t>         </a:t>
            </a:r>
          </a:p>
          <a:p>
            <a:pPr algn="ctr"/>
            <a:r>
              <a:rPr lang="en-GB" sz="3600" b="1" dirty="0">
                <a:latin typeface="+mn-lt"/>
              </a:rPr>
              <a:t>RESULTS AND DISCUSSIONS </a:t>
            </a:r>
          </a:p>
          <a:p>
            <a:pPr lvl="1"/>
            <a:endParaRPr lang="en-GB" sz="3600" b="1" dirty="0"/>
          </a:p>
          <a:p>
            <a:pPr lvl="1"/>
            <a:endParaRPr lang="en-GB" sz="3600" b="1" dirty="0"/>
          </a:p>
          <a:p>
            <a:pPr lvl="1"/>
            <a:endParaRPr lang="en-GB" sz="3600" b="1" dirty="0"/>
          </a:p>
          <a:p>
            <a:pPr lvl="1"/>
            <a:endParaRPr lang="en-GB" sz="3600" b="1" dirty="0"/>
          </a:p>
          <a:p>
            <a:pPr lvl="1"/>
            <a:endParaRPr lang="en-GB" sz="3600" b="1" dirty="0"/>
          </a:p>
          <a:p>
            <a:pPr lvl="1"/>
            <a:endParaRPr lang="en-GB" sz="3600" b="1" dirty="0"/>
          </a:p>
          <a:p>
            <a:pPr lvl="1"/>
            <a:endParaRPr lang="en-GB" sz="3600" b="1" dirty="0"/>
          </a:p>
          <a:p>
            <a:pPr lvl="1"/>
            <a:endParaRPr lang="en-GB" sz="3600" b="1" dirty="0"/>
          </a:p>
          <a:p>
            <a:pPr lvl="1"/>
            <a:endParaRPr lang="en-GB" sz="3600" b="1" dirty="0"/>
          </a:p>
          <a:p>
            <a:pPr lvl="1"/>
            <a:endParaRPr lang="en-GB" sz="3600" b="1" dirty="0"/>
          </a:p>
          <a:p>
            <a:pPr lvl="1"/>
            <a:endParaRPr lang="en-GB" sz="3600" b="1" dirty="0"/>
          </a:p>
          <a:p>
            <a:pPr lvl="1"/>
            <a:endParaRPr lang="en-GB" sz="3600" b="1" dirty="0"/>
          </a:p>
          <a:p>
            <a:pPr lvl="1"/>
            <a:endParaRPr lang="en-GB" sz="3600" b="1" dirty="0"/>
          </a:p>
          <a:p>
            <a:pPr lvl="1"/>
            <a:endParaRPr lang="en-GB" sz="3600" b="1" dirty="0"/>
          </a:p>
          <a:p>
            <a:pPr lvl="1"/>
            <a:endParaRPr lang="en-GB" sz="3600" b="1" dirty="0"/>
          </a:p>
          <a:p>
            <a:pPr lvl="1"/>
            <a:endParaRPr lang="en-GB" sz="3600" b="1" dirty="0"/>
          </a:p>
          <a:p>
            <a:pPr lvl="1"/>
            <a:r>
              <a:rPr lang="en-GB" sz="3600" b="1" dirty="0"/>
              <a:t> </a:t>
            </a:r>
          </a:p>
          <a:p>
            <a:pPr lvl="1"/>
            <a:endParaRPr lang="en-GB" sz="3600" b="1" dirty="0"/>
          </a:p>
          <a:p>
            <a:pPr lvl="1"/>
            <a:r>
              <a:rPr lang="en-GB" sz="3600" b="1" dirty="0"/>
              <a:t>Challenges and Limitations in </a:t>
            </a:r>
            <a:r>
              <a:rPr lang="en-GB" sz="3600" b="1" dirty="0" err="1"/>
              <a:t>Ecotoxicological</a:t>
            </a:r>
            <a:r>
              <a:rPr lang="en-GB" sz="3600" b="1" dirty="0"/>
              <a:t> Testing : </a:t>
            </a:r>
            <a:r>
              <a:rPr lang="en-GB" sz="3600" dirty="0"/>
              <a:t>Reliability and Cost Issues &amp; Push for </a:t>
            </a:r>
            <a:r>
              <a:rPr lang="en-GB" sz="3600" dirty="0" err="1"/>
              <a:t>Bioindicators</a:t>
            </a:r>
            <a:r>
              <a:rPr lang="en-GB" sz="3600" dirty="0"/>
              <a:t> and Biomarker</a:t>
            </a:r>
          </a:p>
        </p:txBody>
      </p:sp>
      <p:pic>
        <p:nvPicPr>
          <p:cNvPr id="15" name="Picture 14">
            <a:extLst>
              <a:ext uri="{FF2B5EF4-FFF2-40B4-BE49-F238E27FC236}">
                <a16:creationId xmlns:a16="http://schemas.microsoft.com/office/drawing/2014/main" id="{4FDEA10F-1503-496B-855D-018E38A46181}"/>
              </a:ext>
            </a:extLst>
          </p:cNvPr>
          <p:cNvPicPr/>
          <p:nvPr/>
        </p:nvPicPr>
        <p:blipFill rotWithShape="1">
          <a:blip r:embed="rId3">
            <a:extLst>
              <a:ext uri="{28A0092B-C50C-407E-A947-70E740481C1C}">
                <a14:useLocalDpi xmlns:a14="http://schemas.microsoft.com/office/drawing/2010/main" val="0"/>
              </a:ext>
            </a:extLst>
          </a:blip>
          <a:srcRect l="259" r="982"/>
          <a:stretch/>
        </p:blipFill>
        <p:spPr bwMode="auto">
          <a:xfrm>
            <a:off x="1289334" y="879601"/>
            <a:ext cx="27892213" cy="3829251"/>
          </a:xfrm>
          <a:prstGeom prst="rect">
            <a:avLst/>
          </a:prstGeom>
          <a:noFill/>
          <a:ln>
            <a:noFill/>
          </a:ln>
        </p:spPr>
      </p:pic>
      <p:pic>
        <p:nvPicPr>
          <p:cNvPr id="22" name="Picture 21"/>
          <p:cNvPicPr>
            <a:picLocks noChangeAspect="1"/>
          </p:cNvPicPr>
          <p:nvPr/>
        </p:nvPicPr>
        <p:blipFill rotWithShape="1">
          <a:blip r:embed="rId4">
            <a:extLst>
              <a:ext uri="{28A0092B-C50C-407E-A947-70E740481C1C}">
                <a14:useLocalDpi xmlns:a14="http://schemas.microsoft.com/office/drawing/2010/main" val="0"/>
              </a:ext>
            </a:extLst>
          </a:blip>
          <a:srcRect r="1361" b="7162"/>
          <a:stretch/>
        </p:blipFill>
        <p:spPr>
          <a:xfrm>
            <a:off x="16315936" y="23072981"/>
            <a:ext cx="13497311" cy="9610076"/>
          </a:xfrm>
          <a:prstGeom prst="rect">
            <a:avLst/>
          </a:prstGeom>
        </p:spPr>
      </p:pic>
      <p:sp>
        <p:nvSpPr>
          <p:cNvPr id="24" name="Right Arrow 23"/>
          <p:cNvSpPr/>
          <p:nvPr/>
        </p:nvSpPr>
        <p:spPr>
          <a:xfrm>
            <a:off x="13336683" y="26310782"/>
            <a:ext cx="2213383" cy="117836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ight Arrow 24"/>
          <p:cNvSpPr/>
          <p:nvPr/>
        </p:nvSpPr>
        <p:spPr>
          <a:xfrm rot="10800000">
            <a:off x="13107243" y="28812034"/>
            <a:ext cx="2213382" cy="112804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 name="Picture 25"/>
          <p:cNvPicPr>
            <a:picLocks noChangeAspect="1"/>
          </p:cNvPicPr>
          <p:nvPr/>
        </p:nvPicPr>
        <p:blipFill rotWithShape="1">
          <a:blip r:embed="rId5">
            <a:extLst>
              <a:ext uri="{28A0092B-C50C-407E-A947-70E740481C1C}">
                <a14:useLocalDpi xmlns:a14="http://schemas.microsoft.com/office/drawing/2010/main" val="0"/>
              </a:ext>
            </a:extLst>
          </a:blip>
          <a:srcRect l="-1" r="-243" b="8000"/>
          <a:stretch/>
        </p:blipFill>
        <p:spPr>
          <a:xfrm>
            <a:off x="521691" y="23072980"/>
            <a:ext cx="12385376" cy="9475449"/>
          </a:xfrm>
          <a:prstGeom prst="rect">
            <a:avLst/>
          </a:prstGeom>
        </p:spPr>
      </p:pic>
      <p:sp>
        <p:nvSpPr>
          <p:cNvPr id="27" name="Lightning Bolt 26"/>
          <p:cNvSpPr/>
          <p:nvPr/>
        </p:nvSpPr>
        <p:spPr>
          <a:xfrm>
            <a:off x="2051268" y="35690316"/>
            <a:ext cx="576064" cy="341877"/>
          </a:xfrm>
          <a:prstGeom prst="lightningBol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Lightning Bolt 27"/>
          <p:cNvSpPr/>
          <p:nvPr/>
        </p:nvSpPr>
        <p:spPr>
          <a:xfrm>
            <a:off x="4238942" y="36163312"/>
            <a:ext cx="576064" cy="394644"/>
          </a:xfrm>
          <a:prstGeom prst="lightningBol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Lightning Bolt 28"/>
          <p:cNvSpPr/>
          <p:nvPr/>
        </p:nvSpPr>
        <p:spPr>
          <a:xfrm>
            <a:off x="5072664" y="36718804"/>
            <a:ext cx="576064" cy="380489"/>
          </a:xfrm>
          <a:prstGeom prst="lightningBol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Lightning Bolt 29"/>
          <p:cNvSpPr/>
          <p:nvPr/>
        </p:nvSpPr>
        <p:spPr>
          <a:xfrm>
            <a:off x="6714379" y="37349221"/>
            <a:ext cx="648072" cy="304673"/>
          </a:xfrm>
          <a:prstGeom prst="lightningBol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Lightning Bolt 30"/>
          <p:cNvSpPr/>
          <p:nvPr/>
        </p:nvSpPr>
        <p:spPr>
          <a:xfrm>
            <a:off x="4076412" y="39025833"/>
            <a:ext cx="867300" cy="415760"/>
          </a:xfrm>
          <a:prstGeom prst="lightningBol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Lightning Bolt 31"/>
          <p:cNvSpPr/>
          <p:nvPr/>
        </p:nvSpPr>
        <p:spPr>
          <a:xfrm>
            <a:off x="2339300" y="38559600"/>
            <a:ext cx="792088" cy="394644"/>
          </a:xfrm>
          <a:prstGeom prst="lightningBol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a:spLocks noChangeArrowheads="1"/>
          </p:cNvSpPr>
          <p:nvPr/>
        </p:nvSpPr>
        <p:spPr bwMode="auto">
          <a:xfrm>
            <a:off x="630375" y="41601829"/>
            <a:ext cx="28551172" cy="954107"/>
          </a:xfrm>
          <a:prstGeom prst="rect">
            <a:avLst/>
          </a:prstGeom>
          <a:noFill/>
          <a:ln w="9525">
            <a:noFill/>
            <a:miter lim="800000"/>
            <a:headEnd/>
            <a:tailEnd/>
          </a:ln>
          <a:effectLst/>
        </p:spPr>
        <p:txBody>
          <a:bodyPr wrap="square" anchor="ctr">
            <a:spAutoFit/>
          </a:bodyPr>
          <a:lstStyle>
            <a:defPPr>
              <a:defRPr lang="en-US"/>
            </a:defPPr>
            <a:lvl1pPr algn="l" defTabSz="4175125" rtl="0" fontAlgn="base">
              <a:spcBef>
                <a:spcPct val="0"/>
              </a:spcBef>
              <a:spcAft>
                <a:spcPct val="0"/>
              </a:spcAft>
              <a:defRPr sz="8200" kern="1200">
                <a:solidFill>
                  <a:schemeClr val="tx1"/>
                </a:solidFill>
                <a:latin typeface="Arial" charset="0"/>
                <a:ea typeface="+mn-ea"/>
                <a:cs typeface="Arial" charset="0"/>
              </a:defRPr>
            </a:lvl1pPr>
            <a:lvl2pPr marL="2087563" indent="-1630363" algn="l" defTabSz="4175125" rtl="0" fontAlgn="base">
              <a:spcBef>
                <a:spcPct val="0"/>
              </a:spcBef>
              <a:spcAft>
                <a:spcPct val="0"/>
              </a:spcAft>
              <a:defRPr sz="8200" kern="1200">
                <a:solidFill>
                  <a:schemeClr val="tx1"/>
                </a:solidFill>
                <a:latin typeface="Arial" charset="0"/>
                <a:ea typeface="+mn-ea"/>
                <a:cs typeface="Arial" charset="0"/>
              </a:defRPr>
            </a:lvl2pPr>
            <a:lvl3pPr marL="4175125" indent="-3260725" algn="l" defTabSz="4175125" rtl="0" fontAlgn="base">
              <a:spcBef>
                <a:spcPct val="0"/>
              </a:spcBef>
              <a:spcAft>
                <a:spcPct val="0"/>
              </a:spcAft>
              <a:defRPr sz="8200" kern="1200">
                <a:solidFill>
                  <a:schemeClr val="tx1"/>
                </a:solidFill>
                <a:latin typeface="Arial" charset="0"/>
                <a:ea typeface="+mn-ea"/>
                <a:cs typeface="Arial" charset="0"/>
              </a:defRPr>
            </a:lvl3pPr>
            <a:lvl4pPr marL="6264275" indent="-4892675" algn="l" defTabSz="4175125" rtl="0" fontAlgn="base">
              <a:spcBef>
                <a:spcPct val="0"/>
              </a:spcBef>
              <a:spcAft>
                <a:spcPct val="0"/>
              </a:spcAft>
              <a:defRPr sz="8200" kern="1200">
                <a:solidFill>
                  <a:schemeClr val="tx1"/>
                </a:solidFill>
                <a:latin typeface="Arial" charset="0"/>
                <a:ea typeface="+mn-ea"/>
                <a:cs typeface="Arial" charset="0"/>
              </a:defRPr>
            </a:lvl4pPr>
            <a:lvl5pPr marL="8351838" indent="-6523038" algn="l" defTabSz="4175125" rtl="0" fontAlgn="base">
              <a:spcBef>
                <a:spcPct val="0"/>
              </a:spcBef>
              <a:spcAft>
                <a:spcPct val="0"/>
              </a:spcAft>
              <a:defRPr sz="8200" kern="1200">
                <a:solidFill>
                  <a:schemeClr val="tx1"/>
                </a:solidFill>
                <a:latin typeface="Arial" charset="0"/>
                <a:ea typeface="+mn-ea"/>
                <a:cs typeface="Arial" charset="0"/>
              </a:defRPr>
            </a:lvl5pPr>
            <a:lvl6pPr marL="2286000" algn="l" defTabSz="914400" rtl="0" eaLnBrk="1" latinLnBrk="0" hangingPunct="1">
              <a:defRPr sz="8200" kern="1200">
                <a:solidFill>
                  <a:schemeClr val="tx1"/>
                </a:solidFill>
                <a:latin typeface="Arial" charset="0"/>
                <a:ea typeface="+mn-ea"/>
                <a:cs typeface="Arial" charset="0"/>
              </a:defRPr>
            </a:lvl6pPr>
            <a:lvl7pPr marL="2743200" algn="l" defTabSz="914400" rtl="0" eaLnBrk="1" latinLnBrk="0" hangingPunct="1">
              <a:defRPr sz="8200" kern="1200">
                <a:solidFill>
                  <a:schemeClr val="tx1"/>
                </a:solidFill>
                <a:latin typeface="Arial" charset="0"/>
                <a:ea typeface="+mn-ea"/>
                <a:cs typeface="Arial" charset="0"/>
              </a:defRPr>
            </a:lvl7pPr>
            <a:lvl8pPr marL="3200400" algn="l" defTabSz="914400" rtl="0" eaLnBrk="1" latinLnBrk="0" hangingPunct="1">
              <a:defRPr sz="8200" kern="1200">
                <a:solidFill>
                  <a:schemeClr val="tx1"/>
                </a:solidFill>
                <a:latin typeface="Arial" charset="0"/>
                <a:ea typeface="+mn-ea"/>
                <a:cs typeface="Arial" charset="0"/>
              </a:defRPr>
            </a:lvl8pPr>
            <a:lvl9pPr marL="3657600" algn="l" defTabSz="914400" rtl="0" eaLnBrk="1" latinLnBrk="0" hangingPunct="1">
              <a:defRPr sz="8200" kern="1200">
                <a:solidFill>
                  <a:schemeClr val="tx1"/>
                </a:solidFill>
                <a:latin typeface="Arial" charset="0"/>
                <a:ea typeface="+mn-ea"/>
                <a:cs typeface="Arial" charset="0"/>
              </a:defRPr>
            </a:lvl9pPr>
          </a:lstStyle>
          <a:p>
            <a:pPr algn="just" defTabSz="914400">
              <a:defRPr/>
            </a:pPr>
            <a:r>
              <a:rPr lang="en-US" sz="2800" b="1" dirty="0">
                <a:latin typeface="+mj-lt"/>
                <a:ea typeface="Calibri" pitchFamily="34" charset="0"/>
                <a:cs typeface="Times New Roman" pitchFamily="18" charset="0"/>
              </a:rPr>
              <a:t>ACKNOWLEDGEMENTS </a:t>
            </a:r>
            <a:r>
              <a:rPr lang="en-US" sz="2800" dirty="0"/>
              <a:t>This work was carried out through the “</a:t>
            </a:r>
            <a:r>
              <a:rPr lang="en-US" sz="2800" dirty="0" err="1"/>
              <a:t>Nucleu</a:t>
            </a:r>
            <a:r>
              <a:rPr lang="en-US" sz="2800" dirty="0"/>
              <a:t>” Program within the National Research Development and Innovation Plan 2022-2027 with the support of Romanian Ministry of Research, Innovation and Digitalization, contract no. 3N/2022, Project code  </a:t>
            </a:r>
            <a:r>
              <a:rPr lang="en-US" sz="2800" i="1" dirty="0"/>
              <a:t>PN 23 22 02 01.</a:t>
            </a:r>
            <a:endParaRPr lang="en-US" sz="2800" dirty="0"/>
          </a:p>
        </p:txBody>
      </p:sp>
    </p:spTree>
    <p:custDataLst>
      <p:tags r:id="rId1"/>
    </p:custData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COUNT" val="1"/>
  <p:tag name="ARTICULATE_PROJECT_OPEN" val="0"/>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5190</TotalTime>
  <Words>366</Words>
  <Application>Microsoft Office PowerPoint</Application>
  <PresentationFormat>Custom</PresentationFormat>
  <Paragraphs>43</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Times New Roman</vt:lpstr>
      <vt:lpstr>Office Theme</vt:lpstr>
      <vt:lpstr>Exploring Current Frontiers of Environmental challenges by Bioindicators and Biomarkers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Growth and Fruiting of Some Sweet Cherry Cultivars on SL64 Rootstock in the South-Eastern Part of Romania</dc:title>
  <dc:creator>Adrian</dc:creator>
  <cp:lastModifiedBy>Paun Leonard</cp:lastModifiedBy>
  <cp:revision>252</cp:revision>
  <dcterms:created xsi:type="dcterms:W3CDTF">2011-08-18T08:47:05Z</dcterms:created>
  <dcterms:modified xsi:type="dcterms:W3CDTF">2025-03-04T08:32:01Z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DDC012AB-C965-4FC5-865D-E46E5D17E317</vt:lpwstr>
  </property>
  <property fmtid="{D5CDD505-2E9C-101B-9397-08002B2CF9AE}" pid="3" name="ArticulatePath">
    <vt:lpwstr>Poster_Template_2019</vt:lpwstr>
  </property>
</Properties>
</file>