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Ex1.xml" ContentType="application/vnd.ms-office.chartex+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Ex2.xml" ContentType="application/vnd.ms-office.chartex+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Ex3.xml" ContentType="application/vnd.ms-office.chartex+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1.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3"/>
  </p:notesMasterIdLst>
  <p:handoutMasterIdLst>
    <p:handoutMasterId r:id="rId4"/>
  </p:handoutMasterIdLst>
  <p:sldIdLst>
    <p:sldId id="256" r:id="rId2"/>
  </p:sldIdLst>
  <p:sldSz cx="30480000" cy="45720000"/>
  <p:notesSz cx="6950075" cy="9236075"/>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11568">
          <p15:clr>
            <a:srgbClr val="A4A3A4"/>
          </p15:clr>
        </p15:guide>
        <p15:guide id="2" pos="10368">
          <p15:clr>
            <a:srgbClr val="A4A3A4"/>
          </p15:clr>
        </p15:guide>
      </p15:sldGuideLst>
    </p:ext>
    <p:ext uri="{2D200454-40CA-4A62-9FC3-DE9A4176ACB9}">
      <p15:notesGuideLst xmlns:p15="http://schemas.microsoft.com/office/powerpoint/2012/main">
        <p15:guide id="1" orient="horz" pos="10161">
          <p15:clr>
            <a:srgbClr val="A4A3A4"/>
          </p15:clr>
        </p15:guide>
        <p15:guide id="2" pos="77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EE7D31"/>
    <a:srgbClr val="C0DCC0"/>
    <a:srgbClr val="FFDDFD"/>
    <a:srgbClr val="F4E9FD"/>
    <a:srgbClr val="BDCED5"/>
    <a:srgbClr val="F4C994"/>
    <a:srgbClr val="EA9836"/>
    <a:srgbClr val="E6E6E6"/>
    <a:srgbClr val="DCB5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Stil mediu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Fără stil, grilă tabel">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87" autoAdjust="0"/>
    <p:restoredTop sz="94937" autoAdjust="0"/>
  </p:normalViewPr>
  <p:slideViewPr>
    <p:cSldViewPr>
      <p:cViewPr>
        <p:scale>
          <a:sx n="34" d="100"/>
          <a:sy n="34" d="100"/>
        </p:scale>
        <p:origin x="1216" y="16"/>
      </p:cViewPr>
      <p:guideLst>
        <p:guide orient="horz" pos="11568"/>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2" d="100"/>
          <a:sy n="42" d="100"/>
        </p:scale>
        <p:origin x="-1275" y="-92"/>
      </p:cViewPr>
      <p:guideLst>
        <p:guide orient="horz" pos="10161"/>
        <p:guide pos="77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xlsx"/></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olguta.popa\Desktop\Disertatie\Date%20calitate%20aer\Ploiesti%20BUN.xlsx" TargetMode="External"/><Relationship Id="rId4" Type="http://schemas.openxmlformats.org/officeDocument/2006/relationships/themeOverride" Target="../theme/themeOverride1.xml"/></Relationships>
</file>

<file path=ppt/charts/_rels/chartEx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file:///C:\Users\olguta.popa\Desktop\Disertatie\Date%20calitate%20aer\Ploiesti%20BUN.xlsx" TargetMode="External"/><Relationship Id="rId4" Type="http://schemas.openxmlformats.org/officeDocument/2006/relationships/themeOverride" Target="../theme/themeOverride2.xml"/></Relationships>
</file>

<file path=ppt/charts/_rels/chartEx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C:\Users\olguta.popa\Desktop\Disertatie\Date%20calitate%20aer\Ploiesti%20BUN.xlsx" TargetMode="External"/><Relationship Id="rId4"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lgn="ctr" rtl="0">
              <a:defRPr lang="en-US" sz="1800" b="1" i="0" u="none" strike="noStrike" kern="1200" spc="0" baseline="0">
                <a:solidFill>
                  <a:sysClr val="windowText" lastClr="000000"/>
                </a:solidFill>
                <a:latin typeface="+mn-lt"/>
                <a:ea typeface="+mn-ea"/>
                <a:cs typeface="+mn-cs"/>
              </a:defRPr>
            </a:pPr>
            <a:r>
              <a:rPr lang="en-US" sz="2400" b="1" i="0" u="none" strike="noStrike" kern="1200" spc="0" baseline="0" dirty="0">
                <a:solidFill>
                  <a:sysClr val="windowText" lastClr="000000"/>
                </a:solidFill>
                <a:latin typeface="+mn-lt"/>
                <a:ea typeface="+mn-ea"/>
                <a:cs typeface="+mn-cs"/>
              </a:rPr>
              <a:t>SEPT</a:t>
            </a:r>
            <a:r>
              <a:rPr lang="ro-RO" sz="2400" b="1" i="0" u="none" strike="noStrike" kern="1200" spc="0" baseline="0" dirty="0">
                <a:solidFill>
                  <a:sysClr val="windowText" lastClr="000000"/>
                </a:solidFill>
                <a:latin typeface="+mn-lt"/>
                <a:ea typeface="+mn-ea"/>
                <a:cs typeface="+mn-cs"/>
              </a:rPr>
              <a:t>EMBER</a:t>
            </a:r>
            <a:endParaRPr lang="en-US" sz="2400" b="1" i="0" u="none" strike="noStrike" kern="1200" spc="0" baseline="0" dirty="0">
              <a:solidFill>
                <a:sysClr val="windowText" lastClr="000000"/>
              </a:solidFill>
              <a:latin typeface="+mn-lt"/>
              <a:ea typeface="+mn-ea"/>
              <a:cs typeface="+mn-cs"/>
            </a:endParaRPr>
          </a:p>
        </c:rich>
      </c:tx>
      <c:overlay val="0"/>
      <c:spPr>
        <a:noFill/>
        <a:ln>
          <a:noFill/>
        </a:ln>
        <a:effectLst/>
      </c:spPr>
      <c:txPr>
        <a:bodyPr rot="0" spcFirstLastPara="1" vertOverflow="ellipsis" vert="horz" wrap="square" anchor="ctr" anchorCtr="1"/>
        <a:lstStyle/>
        <a:p>
          <a:pPr algn="ctr" rtl="0">
            <a:defRPr lang="en-US" sz="1800" b="1" i="0" u="none" strike="noStrike" kern="1200" spc="0" baseline="0">
              <a:solidFill>
                <a:sysClr val="windowText" lastClr="000000"/>
              </a:solidFill>
              <a:latin typeface="+mn-lt"/>
              <a:ea typeface="+mn-ea"/>
              <a:cs typeface="+mn-cs"/>
            </a:defRPr>
          </a:pPr>
          <a:endParaRPr lang="en-US"/>
        </a:p>
      </c:txPr>
    </c:title>
    <c:autoTitleDeleted val="0"/>
    <c:plotArea>
      <c:layout/>
      <c:scatterChart>
        <c:scatterStyle val="smoothMarker"/>
        <c:varyColors val="0"/>
        <c:ser>
          <c:idx val="0"/>
          <c:order val="0"/>
          <c:tx>
            <c:strRef>
              <c:f>'Ploiesti-TOAMNA'!$CI$66</c:f>
              <c:strCache>
                <c:ptCount val="1"/>
                <c:pt idx="0">
                  <c:v>PH-1</c:v>
                </c:pt>
              </c:strCache>
            </c:strRef>
          </c:tx>
          <c:spPr>
            <a:ln w="19050" cap="rnd">
              <a:solidFill>
                <a:schemeClr val="accent1"/>
              </a:solidFill>
              <a:round/>
            </a:ln>
            <a:effectLst/>
          </c:spPr>
          <c:marker>
            <c:symbol val="circle"/>
            <c:size val="9"/>
            <c:spPr>
              <a:solidFill>
                <a:schemeClr val="accent1"/>
              </a:solidFill>
              <a:ln w="9525">
                <a:solidFill>
                  <a:schemeClr val="accent1"/>
                </a:solidFill>
              </a:ln>
              <a:effectLst/>
            </c:spPr>
          </c:marker>
          <c:xVal>
            <c:numRef>
              <c:f>'Ploiesti-TOAMNA'!$BR$67:$BR$96</c:f>
              <c:numCache>
                <c:formatCode>General</c:formatCode>
                <c:ptCount val="3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numCache>
            </c:numRef>
          </c:xVal>
          <c:yVal>
            <c:numRef>
              <c:f>'Ploiesti-TOAMNA'!$CI$67:$CI$96</c:f>
              <c:numCache>
                <c:formatCode>General</c:formatCode>
                <c:ptCount val="30"/>
                <c:pt idx="0">
                  <c:v>13.63</c:v>
                </c:pt>
                <c:pt idx="1">
                  <c:v>12.72</c:v>
                </c:pt>
                <c:pt idx="2">
                  <c:v>9.27</c:v>
                </c:pt>
                <c:pt idx="3">
                  <c:v>10.9</c:v>
                </c:pt>
                <c:pt idx="4">
                  <c:v>13.08</c:v>
                </c:pt>
                <c:pt idx="5">
                  <c:v>12.72</c:v>
                </c:pt>
                <c:pt idx="6">
                  <c:v>0</c:v>
                </c:pt>
                <c:pt idx="7">
                  <c:v>15.99</c:v>
                </c:pt>
                <c:pt idx="8">
                  <c:v>18.71</c:v>
                </c:pt>
                <c:pt idx="9">
                  <c:v>21.8</c:v>
                </c:pt>
                <c:pt idx="10">
                  <c:v>23.25</c:v>
                </c:pt>
                <c:pt idx="11">
                  <c:v>27.07</c:v>
                </c:pt>
                <c:pt idx="12">
                  <c:v>29.98</c:v>
                </c:pt>
                <c:pt idx="13">
                  <c:v>29.25</c:v>
                </c:pt>
                <c:pt idx="14">
                  <c:v>28.16</c:v>
                </c:pt>
                <c:pt idx="15">
                  <c:v>16.899999999999999</c:v>
                </c:pt>
                <c:pt idx="16">
                  <c:v>19.8</c:v>
                </c:pt>
                <c:pt idx="17">
                  <c:v>21.26</c:v>
                </c:pt>
                <c:pt idx="18">
                  <c:v>24.89</c:v>
                </c:pt>
                <c:pt idx="19">
                  <c:v>25.44</c:v>
                </c:pt>
                <c:pt idx="20">
                  <c:v>25.25</c:v>
                </c:pt>
                <c:pt idx="21">
                  <c:v>26.71</c:v>
                </c:pt>
                <c:pt idx="22">
                  <c:v>28.34</c:v>
                </c:pt>
                <c:pt idx="23">
                  <c:v>22.17</c:v>
                </c:pt>
                <c:pt idx="24">
                  <c:v>25.07</c:v>
                </c:pt>
                <c:pt idx="25">
                  <c:v>25.62</c:v>
                </c:pt>
                <c:pt idx="26">
                  <c:v>24.89</c:v>
                </c:pt>
                <c:pt idx="27">
                  <c:v>25.44</c:v>
                </c:pt>
                <c:pt idx="28">
                  <c:v>25.07</c:v>
                </c:pt>
                <c:pt idx="29">
                  <c:v>27.43</c:v>
                </c:pt>
              </c:numCache>
            </c:numRef>
          </c:yVal>
          <c:smooth val="1"/>
          <c:extLst>
            <c:ext xmlns:c16="http://schemas.microsoft.com/office/drawing/2014/chart" uri="{C3380CC4-5D6E-409C-BE32-E72D297353CC}">
              <c16:uniqueId val="{00000000-55A3-41AD-A4CF-2280D4F5FF89}"/>
            </c:ext>
          </c:extLst>
        </c:ser>
        <c:ser>
          <c:idx val="2"/>
          <c:order val="1"/>
          <c:tx>
            <c:strRef>
              <c:f>'Ploiesti-TOAMNA'!$CJ$66</c:f>
              <c:strCache>
                <c:ptCount val="1"/>
                <c:pt idx="0">
                  <c:v>PH-2</c:v>
                </c:pt>
              </c:strCache>
            </c:strRef>
          </c:tx>
          <c:spPr>
            <a:ln w="19050" cap="rnd">
              <a:solidFill>
                <a:schemeClr val="accent3"/>
              </a:solidFill>
              <a:round/>
            </a:ln>
            <a:effectLst/>
          </c:spPr>
          <c:marker>
            <c:symbol val="circle"/>
            <c:size val="9"/>
            <c:spPr>
              <a:solidFill>
                <a:schemeClr val="accent3"/>
              </a:solidFill>
              <a:ln w="9525">
                <a:solidFill>
                  <a:schemeClr val="accent3"/>
                </a:solidFill>
              </a:ln>
              <a:effectLst/>
            </c:spPr>
          </c:marker>
          <c:xVal>
            <c:numRef>
              <c:f>'Ploiesti-TOAMNA'!$BR$67:$BR$96</c:f>
              <c:numCache>
                <c:formatCode>General</c:formatCode>
                <c:ptCount val="3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numCache>
            </c:numRef>
          </c:xVal>
          <c:yVal>
            <c:numRef>
              <c:f>'Ploiesti-TOAMNA'!$CJ$67:$CJ$96</c:f>
              <c:numCache>
                <c:formatCode>General</c:formatCode>
                <c:ptCount val="30"/>
                <c:pt idx="0">
                  <c:v>11.45</c:v>
                </c:pt>
                <c:pt idx="1">
                  <c:v>12.36</c:v>
                </c:pt>
                <c:pt idx="2">
                  <c:v>9.6300000000000008</c:v>
                </c:pt>
                <c:pt idx="3">
                  <c:v>11.08</c:v>
                </c:pt>
                <c:pt idx="4">
                  <c:v>14.72</c:v>
                </c:pt>
                <c:pt idx="5">
                  <c:v>14.72</c:v>
                </c:pt>
                <c:pt idx="6">
                  <c:v>15.26</c:v>
                </c:pt>
                <c:pt idx="7">
                  <c:v>16.170000000000002</c:v>
                </c:pt>
                <c:pt idx="8">
                  <c:v>14.17</c:v>
                </c:pt>
                <c:pt idx="9">
                  <c:v>18.899999999999999</c:v>
                </c:pt>
                <c:pt idx="10">
                  <c:v>20.53</c:v>
                </c:pt>
                <c:pt idx="11">
                  <c:v>27.07</c:v>
                </c:pt>
                <c:pt idx="12">
                  <c:v>30.89</c:v>
                </c:pt>
                <c:pt idx="13">
                  <c:v>28.89</c:v>
                </c:pt>
                <c:pt idx="14">
                  <c:v>25.26</c:v>
                </c:pt>
                <c:pt idx="15">
                  <c:v>17.989999999999998</c:v>
                </c:pt>
                <c:pt idx="16">
                  <c:v>19.440000000000001</c:v>
                </c:pt>
                <c:pt idx="17">
                  <c:v>18.350000000000001</c:v>
                </c:pt>
                <c:pt idx="18">
                  <c:v>20.71</c:v>
                </c:pt>
                <c:pt idx="19">
                  <c:v>23.8</c:v>
                </c:pt>
                <c:pt idx="20">
                  <c:v>24.35</c:v>
                </c:pt>
                <c:pt idx="21">
                  <c:v>26.89</c:v>
                </c:pt>
                <c:pt idx="22">
                  <c:v>32.340000000000003</c:v>
                </c:pt>
                <c:pt idx="23">
                  <c:v>21.26</c:v>
                </c:pt>
                <c:pt idx="24">
                  <c:v>27.25</c:v>
                </c:pt>
                <c:pt idx="25">
                  <c:v>34.159999999999997</c:v>
                </c:pt>
                <c:pt idx="26">
                  <c:v>31.8</c:v>
                </c:pt>
                <c:pt idx="27">
                  <c:v>26.35</c:v>
                </c:pt>
                <c:pt idx="28">
                  <c:v>25.8</c:v>
                </c:pt>
                <c:pt idx="29">
                  <c:v>25.44</c:v>
                </c:pt>
              </c:numCache>
            </c:numRef>
          </c:yVal>
          <c:smooth val="1"/>
          <c:extLst>
            <c:ext xmlns:c16="http://schemas.microsoft.com/office/drawing/2014/chart" uri="{C3380CC4-5D6E-409C-BE32-E72D297353CC}">
              <c16:uniqueId val="{00000001-55A3-41AD-A4CF-2280D4F5FF89}"/>
            </c:ext>
          </c:extLst>
        </c:ser>
        <c:ser>
          <c:idx val="1"/>
          <c:order val="2"/>
          <c:tx>
            <c:strRef>
              <c:f>'Ploiesti-TOAMNA'!$CK$66</c:f>
              <c:strCache>
                <c:ptCount val="1"/>
                <c:pt idx="0">
                  <c:v>PH-3</c:v>
                </c:pt>
              </c:strCache>
            </c:strRef>
          </c:tx>
          <c:spPr>
            <a:ln w="19050" cap="rnd">
              <a:solidFill>
                <a:schemeClr val="accent2"/>
              </a:solidFill>
              <a:round/>
            </a:ln>
            <a:effectLst/>
          </c:spPr>
          <c:marker>
            <c:symbol val="circle"/>
            <c:size val="9"/>
            <c:spPr>
              <a:solidFill>
                <a:schemeClr val="accent2"/>
              </a:solidFill>
              <a:ln w="9525">
                <a:solidFill>
                  <a:schemeClr val="accent2"/>
                </a:solidFill>
              </a:ln>
              <a:effectLst/>
            </c:spPr>
          </c:marker>
          <c:xVal>
            <c:numRef>
              <c:f>'Ploiesti-TOAMNA'!$BR$67:$BR$96</c:f>
              <c:numCache>
                <c:formatCode>General</c:formatCode>
                <c:ptCount val="3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numCache>
            </c:numRef>
          </c:xVal>
          <c:yVal>
            <c:numRef>
              <c:f>'Ploiesti-TOAMNA'!$CK$67:$CK$96</c:f>
              <c:numCache>
                <c:formatCode>General</c:formatCode>
                <c:ptCount val="30"/>
                <c:pt idx="0">
                  <c:v>17.809999999999999</c:v>
                </c:pt>
                <c:pt idx="1">
                  <c:v>5.27</c:v>
                </c:pt>
                <c:pt idx="2">
                  <c:v>9.81</c:v>
                </c:pt>
                <c:pt idx="3">
                  <c:v>15.63</c:v>
                </c:pt>
                <c:pt idx="4">
                  <c:v>45.97</c:v>
                </c:pt>
                <c:pt idx="5">
                  <c:v>19.809999999999999</c:v>
                </c:pt>
                <c:pt idx="6">
                  <c:v>21.99</c:v>
                </c:pt>
                <c:pt idx="7">
                  <c:v>22.9</c:v>
                </c:pt>
                <c:pt idx="8">
                  <c:v>18.350000000000001</c:v>
                </c:pt>
                <c:pt idx="9">
                  <c:v>23.08</c:v>
                </c:pt>
                <c:pt idx="10">
                  <c:v>25.26</c:v>
                </c:pt>
                <c:pt idx="11">
                  <c:v>32.71</c:v>
                </c:pt>
                <c:pt idx="12">
                  <c:v>33.799999999999997</c:v>
                </c:pt>
                <c:pt idx="13">
                  <c:v>34.71</c:v>
                </c:pt>
                <c:pt idx="14">
                  <c:v>27.62</c:v>
                </c:pt>
                <c:pt idx="15">
                  <c:v>19.440000000000001</c:v>
                </c:pt>
                <c:pt idx="16">
                  <c:v>25.26</c:v>
                </c:pt>
                <c:pt idx="17">
                  <c:v>25.8</c:v>
                </c:pt>
                <c:pt idx="18">
                  <c:v>25.62</c:v>
                </c:pt>
                <c:pt idx="19">
                  <c:v>26.17</c:v>
                </c:pt>
                <c:pt idx="20">
                  <c:v>28.89</c:v>
                </c:pt>
                <c:pt idx="21">
                  <c:v>30.89</c:v>
                </c:pt>
                <c:pt idx="22">
                  <c:v>37.979999999999997</c:v>
                </c:pt>
                <c:pt idx="23">
                  <c:v>29.07</c:v>
                </c:pt>
                <c:pt idx="24">
                  <c:v>64.510000000000005</c:v>
                </c:pt>
                <c:pt idx="25">
                  <c:v>79.77</c:v>
                </c:pt>
                <c:pt idx="26">
                  <c:v>61.23</c:v>
                </c:pt>
                <c:pt idx="27">
                  <c:v>47.24</c:v>
                </c:pt>
                <c:pt idx="28">
                  <c:v>47.79</c:v>
                </c:pt>
                <c:pt idx="29">
                  <c:v>29.07</c:v>
                </c:pt>
              </c:numCache>
            </c:numRef>
          </c:yVal>
          <c:smooth val="1"/>
          <c:extLst>
            <c:ext xmlns:c16="http://schemas.microsoft.com/office/drawing/2014/chart" uri="{C3380CC4-5D6E-409C-BE32-E72D297353CC}">
              <c16:uniqueId val="{00000002-55A3-41AD-A4CF-2280D4F5FF89}"/>
            </c:ext>
          </c:extLst>
        </c:ser>
        <c:ser>
          <c:idx val="3"/>
          <c:order val="3"/>
          <c:tx>
            <c:strRef>
              <c:f>'Ploiesti-TOAMNA'!$CL$66</c:f>
              <c:strCache>
                <c:ptCount val="1"/>
                <c:pt idx="0">
                  <c:v>PH-6</c:v>
                </c:pt>
              </c:strCache>
            </c:strRef>
          </c:tx>
          <c:spPr>
            <a:ln w="19050" cap="rnd">
              <a:solidFill>
                <a:schemeClr val="accent4"/>
              </a:solidFill>
              <a:round/>
            </a:ln>
            <a:effectLst/>
          </c:spPr>
          <c:marker>
            <c:symbol val="circle"/>
            <c:size val="9"/>
            <c:spPr>
              <a:solidFill>
                <a:schemeClr val="accent4"/>
              </a:solidFill>
              <a:ln w="9525">
                <a:solidFill>
                  <a:schemeClr val="accent4"/>
                </a:solidFill>
              </a:ln>
              <a:effectLst/>
            </c:spPr>
          </c:marker>
          <c:xVal>
            <c:numRef>
              <c:f>'Ploiesti-TOAMNA'!$BR$67:$BR$96</c:f>
              <c:numCache>
                <c:formatCode>General</c:formatCode>
                <c:ptCount val="3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numCache>
            </c:numRef>
          </c:xVal>
          <c:yVal>
            <c:numRef>
              <c:f>'Ploiesti-TOAMNA'!$CL$67:$CL$96</c:f>
              <c:numCache>
                <c:formatCode>General</c:formatCode>
                <c:ptCount val="30"/>
                <c:pt idx="0">
                  <c:v>15.99</c:v>
                </c:pt>
                <c:pt idx="1">
                  <c:v>23.08</c:v>
                </c:pt>
                <c:pt idx="2">
                  <c:v>14.35</c:v>
                </c:pt>
                <c:pt idx="3">
                  <c:v>11.63</c:v>
                </c:pt>
                <c:pt idx="4">
                  <c:v>16.72</c:v>
                </c:pt>
                <c:pt idx="5">
                  <c:v>16.53</c:v>
                </c:pt>
                <c:pt idx="6">
                  <c:v>15.99</c:v>
                </c:pt>
                <c:pt idx="7">
                  <c:v>19.440000000000001</c:v>
                </c:pt>
                <c:pt idx="8">
                  <c:v>11.63</c:v>
                </c:pt>
                <c:pt idx="9">
                  <c:v>11.99</c:v>
                </c:pt>
                <c:pt idx="10">
                  <c:v>17.079999999999998</c:v>
                </c:pt>
                <c:pt idx="11">
                  <c:v>25.07</c:v>
                </c:pt>
                <c:pt idx="12">
                  <c:v>29.8</c:v>
                </c:pt>
                <c:pt idx="13">
                  <c:v>29.44</c:v>
                </c:pt>
                <c:pt idx="14">
                  <c:v>27.26</c:v>
                </c:pt>
                <c:pt idx="15">
                  <c:v>30.35</c:v>
                </c:pt>
                <c:pt idx="16">
                  <c:v>25.8</c:v>
                </c:pt>
                <c:pt idx="17">
                  <c:v>0</c:v>
                </c:pt>
                <c:pt idx="18">
                  <c:v>0</c:v>
                </c:pt>
                <c:pt idx="19">
                  <c:v>0</c:v>
                </c:pt>
                <c:pt idx="20">
                  <c:v>0</c:v>
                </c:pt>
                <c:pt idx="21">
                  <c:v>0</c:v>
                </c:pt>
                <c:pt idx="22">
                  <c:v>0</c:v>
                </c:pt>
                <c:pt idx="23">
                  <c:v>0</c:v>
                </c:pt>
                <c:pt idx="24">
                  <c:v>0</c:v>
                </c:pt>
                <c:pt idx="25">
                  <c:v>0</c:v>
                </c:pt>
                <c:pt idx="26">
                  <c:v>22.17</c:v>
                </c:pt>
                <c:pt idx="27">
                  <c:v>18.170000000000002</c:v>
                </c:pt>
                <c:pt idx="28">
                  <c:v>18.71</c:v>
                </c:pt>
                <c:pt idx="29">
                  <c:v>23.8</c:v>
                </c:pt>
              </c:numCache>
            </c:numRef>
          </c:yVal>
          <c:smooth val="1"/>
          <c:extLst>
            <c:ext xmlns:c16="http://schemas.microsoft.com/office/drawing/2014/chart" uri="{C3380CC4-5D6E-409C-BE32-E72D297353CC}">
              <c16:uniqueId val="{00000003-55A3-41AD-A4CF-2280D4F5FF89}"/>
            </c:ext>
          </c:extLst>
        </c:ser>
        <c:ser>
          <c:idx val="4"/>
          <c:order val="4"/>
          <c:tx>
            <c:strRef>
              <c:f>'Ploiesti-TOAMNA'!$CM$66</c:f>
              <c:strCache>
                <c:ptCount val="1"/>
                <c:pt idx="0">
                  <c:v>VLA µg/m³ conf. Legea 104/2011</c:v>
                </c:pt>
              </c:strCache>
            </c:strRef>
          </c:tx>
          <c:spPr>
            <a:ln w="38100" cap="rnd">
              <a:solidFill>
                <a:srgbClr val="FF0000"/>
              </a:solidFill>
              <a:round/>
            </a:ln>
            <a:effectLst/>
          </c:spPr>
          <c:marker>
            <c:symbol val="none"/>
          </c:marker>
          <c:xVal>
            <c:numRef>
              <c:f>'Ploiesti-TOAMNA'!$BR$67:$BR$96</c:f>
              <c:numCache>
                <c:formatCode>General</c:formatCode>
                <c:ptCount val="3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numCache>
            </c:numRef>
          </c:xVal>
          <c:yVal>
            <c:numRef>
              <c:f>'Ploiesti-TOAMNA'!$CM$67:$CM$96</c:f>
              <c:numCache>
                <c:formatCode>General</c:formatCode>
                <c:ptCount val="30"/>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pt idx="14">
                  <c:v>50</c:v>
                </c:pt>
                <c:pt idx="15">
                  <c:v>50</c:v>
                </c:pt>
                <c:pt idx="16">
                  <c:v>50</c:v>
                </c:pt>
                <c:pt idx="17">
                  <c:v>50</c:v>
                </c:pt>
                <c:pt idx="18">
                  <c:v>50</c:v>
                </c:pt>
                <c:pt idx="19">
                  <c:v>50</c:v>
                </c:pt>
                <c:pt idx="20">
                  <c:v>50</c:v>
                </c:pt>
                <c:pt idx="21">
                  <c:v>50</c:v>
                </c:pt>
                <c:pt idx="22">
                  <c:v>50</c:v>
                </c:pt>
                <c:pt idx="23">
                  <c:v>50</c:v>
                </c:pt>
                <c:pt idx="24">
                  <c:v>50</c:v>
                </c:pt>
                <c:pt idx="25">
                  <c:v>50</c:v>
                </c:pt>
                <c:pt idx="26">
                  <c:v>50</c:v>
                </c:pt>
                <c:pt idx="27">
                  <c:v>50</c:v>
                </c:pt>
                <c:pt idx="28">
                  <c:v>50</c:v>
                </c:pt>
                <c:pt idx="29">
                  <c:v>50</c:v>
                </c:pt>
              </c:numCache>
            </c:numRef>
          </c:yVal>
          <c:smooth val="1"/>
          <c:extLst>
            <c:ext xmlns:c16="http://schemas.microsoft.com/office/drawing/2014/chart" uri="{C3380CC4-5D6E-409C-BE32-E72D297353CC}">
              <c16:uniqueId val="{00000004-55A3-41AD-A4CF-2280D4F5FF89}"/>
            </c:ext>
          </c:extLst>
        </c:ser>
        <c:dLbls>
          <c:showLegendKey val="0"/>
          <c:showVal val="0"/>
          <c:showCatName val="0"/>
          <c:showSerName val="0"/>
          <c:showPercent val="0"/>
          <c:showBubbleSize val="0"/>
        </c:dLbls>
        <c:axId val="1394891599"/>
        <c:axId val="1394892079"/>
      </c:scatterChart>
      <c:valAx>
        <c:axId val="1394891599"/>
        <c:scaling>
          <c:orientation val="minMax"/>
          <c:max val="3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lgn="ctr" rtl="0">
                  <a:defRPr lang="en-US" sz="2400" b="1" i="0" u="none" strike="noStrike" kern="1200" baseline="0">
                    <a:solidFill>
                      <a:sysClr val="windowText" lastClr="000000"/>
                    </a:solidFill>
                    <a:latin typeface="+mn-lt"/>
                    <a:ea typeface="+mn-ea"/>
                    <a:cs typeface="+mn-cs"/>
                  </a:defRPr>
                </a:pPr>
                <a:r>
                  <a:rPr lang="ro-RO" sz="2400" b="1" i="0" u="none" strike="noStrike" kern="1200" baseline="0" dirty="0" err="1">
                    <a:solidFill>
                      <a:sysClr val="windowText" lastClr="000000"/>
                    </a:solidFill>
                    <a:latin typeface="+mn-lt"/>
                    <a:ea typeface="+mn-ea"/>
                    <a:cs typeface="+mn-cs"/>
                  </a:rPr>
                  <a:t>Days</a:t>
                </a:r>
                <a:endParaRPr lang="en-US" sz="2400" b="1" i="0" u="none" strike="noStrike" kern="1200" baseline="0" dirty="0">
                  <a:solidFill>
                    <a:sysClr val="windowText" lastClr="000000"/>
                  </a:solidFill>
                  <a:latin typeface="+mn-lt"/>
                  <a:ea typeface="+mn-ea"/>
                  <a:cs typeface="+mn-cs"/>
                </a:endParaRPr>
              </a:p>
            </c:rich>
          </c:tx>
          <c:layout>
            <c:manualLayout>
              <c:xMode val="edge"/>
              <c:yMode val="edge"/>
              <c:x val="0.46539558232229095"/>
              <c:y val="0.87652307364920057"/>
            </c:manualLayout>
          </c:layout>
          <c:overlay val="0"/>
          <c:spPr>
            <a:noFill/>
            <a:ln>
              <a:noFill/>
            </a:ln>
            <a:effectLst/>
          </c:spPr>
          <c:txPr>
            <a:bodyPr rot="0" spcFirstLastPara="1" vertOverflow="ellipsis" vert="horz" wrap="square" anchor="ctr" anchorCtr="1"/>
            <a:lstStyle/>
            <a:p>
              <a:pPr algn="ctr" rtl="0">
                <a:defRPr lang="en-US" sz="2400" b="1" i="0" u="none" strike="noStrike" kern="1200" baseline="0">
                  <a:solidFill>
                    <a:sysClr val="windowText" lastClr="000000"/>
                  </a:solidFill>
                  <a:latin typeface="+mn-lt"/>
                  <a:ea typeface="+mn-ea"/>
                  <a:cs typeface="+mn-cs"/>
                </a:defRPr>
              </a:pPr>
              <a:endParaRPr lang="en-US"/>
            </a:p>
          </c:txPr>
        </c:title>
        <c:numFmt formatCode="General" sourceLinked="0"/>
        <c:majorTickMark val="in"/>
        <c:minorTickMark val="in"/>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lgn="ctr">
              <a:defRPr lang="en-US" sz="1800" b="1" i="0" u="none" strike="noStrike" kern="1200" baseline="0">
                <a:solidFill>
                  <a:schemeClr val="tx1"/>
                </a:solidFill>
                <a:latin typeface="+mn-lt"/>
                <a:ea typeface="+mn-ea"/>
                <a:cs typeface="+mn-cs"/>
              </a:defRPr>
            </a:pPr>
            <a:endParaRPr lang="ro-RO"/>
          </a:p>
        </c:txPr>
        <c:crossAx val="1394892079"/>
        <c:crosses val="autoZero"/>
        <c:crossBetween val="midCat"/>
        <c:majorUnit val="1"/>
      </c:valAx>
      <c:valAx>
        <c:axId val="139489207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0"/>
              <a:lstStyle/>
              <a:p>
                <a:pPr algn="ctr" rtl="0">
                  <a:defRPr lang="ro-RO" sz="1800" b="1" i="0" u="none" strike="noStrike" kern="1200" baseline="0">
                    <a:solidFill>
                      <a:sysClr val="windowText" lastClr="000000"/>
                    </a:solidFill>
                    <a:latin typeface="+mn-lt"/>
                    <a:ea typeface="+mn-ea"/>
                    <a:cs typeface="+mn-cs"/>
                  </a:defRPr>
                </a:pPr>
                <a:r>
                  <a:rPr kumimoji="0" lang="ro-RO" sz="2000" b="1" i="0" u="none" strike="noStrike" kern="0" cap="none" spc="0" normalizeH="0" baseline="0" noProof="0" dirty="0" err="1">
                    <a:ln>
                      <a:noFill/>
                    </a:ln>
                    <a:solidFill>
                      <a:schemeClr val="tx1"/>
                    </a:solidFill>
                    <a:effectLst/>
                    <a:uLnTx/>
                    <a:uFillTx/>
                    <a:latin typeface="Calibri" panose="020F0502020204030204"/>
                  </a:rPr>
                  <a:t>Concentration</a:t>
                </a:r>
                <a:r>
                  <a:rPr kumimoji="0" lang="ro-RO" sz="2000" b="1" i="0" u="none" strike="noStrike" kern="0" cap="none" spc="0" normalizeH="0" baseline="0" noProof="0" dirty="0">
                    <a:ln>
                      <a:noFill/>
                    </a:ln>
                    <a:solidFill>
                      <a:schemeClr val="tx1"/>
                    </a:solidFill>
                    <a:effectLst/>
                    <a:uLnTx/>
                    <a:uFillTx/>
                    <a:latin typeface="Calibri" panose="020F0502020204030204"/>
                  </a:rPr>
                  <a:t> of PM</a:t>
                </a:r>
                <a:r>
                  <a:rPr kumimoji="0" lang="ro-RO" sz="2000" b="1" i="0" u="none" strike="noStrike" kern="0" cap="none" spc="0" normalizeH="0" baseline="-25000" noProof="0" dirty="0">
                    <a:ln>
                      <a:noFill/>
                    </a:ln>
                    <a:solidFill>
                      <a:schemeClr val="tx1"/>
                    </a:solidFill>
                    <a:effectLst/>
                    <a:uLnTx/>
                    <a:uFillTx/>
                    <a:latin typeface="Calibri" panose="020F0502020204030204"/>
                  </a:rPr>
                  <a:t>10, </a:t>
                </a:r>
                <a:r>
                  <a:rPr kumimoji="0" lang="en-US" sz="2000" b="1" i="0" u="none" strike="noStrike" kern="0" cap="none" spc="0" normalizeH="0" baseline="0" noProof="0" dirty="0">
                    <a:ln>
                      <a:noFill/>
                    </a:ln>
                    <a:solidFill>
                      <a:schemeClr val="tx1"/>
                    </a:solidFill>
                    <a:effectLst/>
                    <a:uLnTx/>
                    <a:uFillTx/>
                    <a:latin typeface="Calibri" panose="020F0502020204030204"/>
                  </a:rPr>
                  <a:t>, µg/m³</a:t>
                </a:r>
                <a:endParaRPr kumimoji="0" lang="ro-RO" sz="2000" b="1" i="0" u="none" strike="noStrike" kern="0" cap="none" spc="0" normalizeH="0" baseline="-25000" noProof="0" dirty="0">
                  <a:ln>
                    <a:noFill/>
                  </a:ln>
                  <a:solidFill>
                    <a:schemeClr val="tx1"/>
                  </a:solidFill>
                  <a:effectLst/>
                  <a:uLnTx/>
                  <a:uFillTx/>
                  <a:latin typeface="Calibri" panose="020F0502020204030204"/>
                </a:endParaRPr>
              </a:p>
            </c:rich>
          </c:tx>
          <c:layout>
            <c:manualLayout>
              <c:xMode val="edge"/>
              <c:yMode val="edge"/>
              <c:x val="1.6372137016922968E-2"/>
              <c:y val="0.25025241720078484"/>
            </c:manualLayout>
          </c:layout>
          <c:overlay val="0"/>
          <c:spPr>
            <a:noFill/>
            <a:ln>
              <a:noFill/>
            </a:ln>
            <a:effectLst/>
          </c:spPr>
          <c:txPr>
            <a:bodyPr rot="-5400000" spcFirstLastPara="1" vertOverflow="ellipsis" vert="horz" wrap="square" anchor="ctr" anchorCtr="0"/>
            <a:lstStyle/>
            <a:p>
              <a:pPr algn="ctr" rtl="0">
                <a:defRPr lang="ro-RO" sz="1800" b="1" i="0" u="none" strike="noStrike" kern="1200" baseline="0">
                  <a:solidFill>
                    <a:sysClr val="windowText" lastClr="000000"/>
                  </a:solidFill>
                  <a:latin typeface="+mn-lt"/>
                  <a:ea typeface="+mn-ea"/>
                  <a:cs typeface="+mn-cs"/>
                </a:defRPr>
              </a:pPr>
              <a:endParaRPr lang="ro-RO"/>
            </a:p>
          </c:txPr>
        </c:title>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lgn="ctr">
              <a:defRPr lang="en-US" sz="1800" b="1" i="0" u="none" strike="noStrike" kern="1200" baseline="0">
                <a:solidFill>
                  <a:schemeClr val="tx1"/>
                </a:solidFill>
                <a:latin typeface="+mn-lt"/>
                <a:ea typeface="+mn-ea"/>
                <a:cs typeface="+mn-cs"/>
              </a:defRPr>
            </a:pPr>
            <a:endParaRPr lang="ro-RO"/>
          </a:p>
        </c:txPr>
        <c:crossAx val="1394891599"/>
        <c:crosses val="autoZero"/>
        <c:crossBetween val="midCat"/>
      </c:valAx>
      <c:spPr>
        <a:noFill/>
        <a:ln>
          <a:solidFill>
            <a:sysClr val="windowText" lastClr="000000"/>
          </a:solidFill>
        </a:ln>
        <a:effectLst/>
      </c:spPr>
    </c:plotArea>
    <c:legend>
      <c:legendPos val="b"/>
      <c:layout>
        <c:manualLayout>
          <c:xMode val="edge"/>
          <c:yMode val="edge"/>
          <c:x val="0.13109382517038748"/>
          <c:y val="0.94672165041066059"/>
          <c:w val="0.76811528355556391"/>
          <c:h val="4.6567215050908183E-2"/>
        </c:manualLayout>
      </c:layout>
      <c:overlay val="0"/>
      <c:spPr>
        <a:noFill/>
        <a:ln>
          <a:noFill/>
        </a:ln>
        <a:effectLst/>
      </c:spPr>
      <c:txPr>
        <a:bodyPr rot="0" spcFirstLastPara="1" vertOverflow="ellipsis" vert="horz" wrap="square" anchor="ctr" anchorCtr="1"/>
        <a:lstStyle/>
        <a:p>
          <a:pPr algn="ctr" rtl="0">
            <a:defRPr lang="en-US" sz="2000" b="1" i="0" u="none" strike="noStrike" kern="1200" baseline="0">
              <a:solidFill>
                <a:sysClr val="windowText" lastClr="000000"/>
              </a:solidFill>
              <a:latin typeface="+mn-lt"/>
              <a:ea typeface="+mn-ea"/>
              <a:cs typeface="+mn-cs"/>
            </a:defRPr>
          </a:pPr>
          <a:endParaRPr lang="ro-R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ysClr val="window" lastClr="FFFFFF"/>
    </a:solidFill>
    <a:ln>
      <a:solidFill>
        <a:sysClr val="window" lastClr="FFFFFF"/>
      </a:solidFill>
    </a:ln>
    <a:effectLst/>
  </c:spPr>
  <c:txPr>
    <a:bodyPr/>
    <a:lstStyle/>
    <a:p>
      <a:pPr>
        <a:defRPr/>
      </a:pPr>
      <a:endParaRPr lang="ro-RO"/>
    </a:p>
  </c:txPr>
  <c:externalData r:id="rId4">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'Ploiesti-TOAMNA'!$BU$67:$BU$157</cx:f>
        <cx:lvl ptCount="91">
          <cx:pt idx="0">Septembrie</cx:pt>
          <cx:pt idx="1">Septembrie</cx:pt>
          <cx:pt idx="2">Septembrie</cx:pt>
          <cx:pt idx="3">Septembrie</cx:pt>
          <cx:pt idx="4">Septembrie</cx:pt>
          <cx:pt idx="5">Septembrie</cx:pt>
          <cx:pt idx="6">Septembrie</cx:pt>
          <cx:pt idx="7">Septembrie</cx:pt>
          <cx:pt idx="8">Septembrie</cx:pt>
          <cx:pt idx="9">Septembrie</cx:pt>
          <cx:pt idx="10">Septembrie</cx:pt>
          <cx:pt idx="11">Septembrie</cx:pt>
          <cx:pt idx="12">Septembrie</cx:pt>
          <cx:pt idx="13">Septembrie</cx:pt>
          <cx:pt idx="14">Septembrie</cx:pt>
          <cx:pt idx="15">Septembrie</cx:pt>
          <cx:pt idx="16">Septembrie</cx:pt>
          <cx:pt idx="17">Septembrie</cx:pt>
          <cx:pt idx="18">Septembrie</cx:pt>
          <cx:pt idx="19">Septembrie</cx:pt>
          <cx:pt idx="20">Septembrie</cx:pt>
          <cx:pt idx="21">Septembrie</cx:pt>
          <cx:pt idx="22">Septembrie</cx:pt>
          <cx:pt idx="23">Septembrie</cx:pt>
          <cx:pt idx="24">Septembrie</cx:pt>
          <cx:pt idx="25">Septembrie</cx:pt>
          <cx:pt idx="26">Septembrie</cx:pt>
          <cx:pt idx="27">Septembrie</cx:pt>
          <cx:pt idx="28">Septembrie</cx:pt>
          <cx:pt idx="29">Septembrie</cx:pt>
          <cx:pt idx="30">Octombrie</cx:pt>
          <cx:pt idx="31">Octombrie</cx:pt>
          <cx:pt idx="32">Octombrie</cx:pt>
          <cx:pt idx="33">Octombrie</cx:pt>
          <cx:pt idx="34">Octombrie</cx:pt>
          <cx:pt idx="35">Octombrie</cx:pt>
          <cx:pt idx="36">Octombrie</cx:pt>
          <cx:pt idx="37">Octombrie</cx:pt>
          <cx:pt idx="38">Octombrie</cx:pt>
          <cx:pt idx="39">Octombrie</cx:pt>
          <cx:pt idx="40">Octombrie</cx:pt>
          <cx:pt idx="41">Octombrie</cx:pt>
          <cx:pt idx="42">Octombrie</cx:pt>
          <cx:pt idx="43">Octombrie</cx:pt>
          <cx:pt idx="44">Octombrie</cx:pt>
          <cx:pt idx="45">Octombrie</cx:pt>
          <cx:pt idx="46">Octombrie</cx:pt>
          <cx:pt idx="47">Octombrie</cx:pt>
          <cx:pt idx="48">Octombrie</cx:pt>
          <cx:pt idx="49">Octombrie</cx:pt>
          <cx:pt idx="50">Octombrie</cx:pt>
          <cx:pt idx="51">Octombrie</cx:pt>
          <cx:pt idx="52">Octombrie</cx:pt>
          <cx:pt idx="53">Octombrie</cx:pt>
          <cx:pt idx="54">Octombrie</cx:pt>
          <cx:pt idx="55">Octombrie</cx:pt>
          <cx:pt idx="56">Octombrie</cx:pt>
          <cx:pt idx="57">Octombrie</cx:pt>
          <cx:pt idx="58">Octombrie</cx:pt>
          <cx:pt idx="59">Octombrie</cx:pt>
          <cx:pt idx="60">Octombrie</cx:pt>
          <cx:pt idx="61">Noiembrie</cx:pt>
          <cx:pt idx="62">Noiembrie</cx:pt>
          <cx:pt idx="63">Noiembrie</cx:pt>
          <cx:pt idx="64">Noiembrie</cx:pt>
          <cx:pt idx="65">Noiembrie</cx:pt>
          <cx:pt idx="66">Noiembrie</cx:pt>
          <cx:pt idx="67">Noiembrie</cx:pt>
          <cx:pt idx="68">Noiembrie</cx:pt>
          <cx:pt idx="69">Noiembrie</cx:pt>
          <cx:pt idx="70">Noiembrie</cx:pt>
          <cx:pt idx="71">Noiembrie</cx:pt>
          <cx:pt idx="72">Noiembrie</cx:pt>
          <cx:pt idx="73">Noiembrie</cx:pt>
          <cx:pt idx="74">Noiembrie</cx:pt>
          <cx:pt idx="75">Noiembrie</cx:pt>
          <cx:pt idx="76">Noiembrie</cx:pt>
          <cx:pt idx="77">Noiembrie</cx:pt>
          <cx:pt idx="78">Noiembrie</cx:pt>
          <cx:pt idx="79">Noiembrie</cx:pt>
          <cx:pt idx="80">Noiembrie</cx:pt>
          <cx:pt idx="81">Noiembrie</cx:pt>
          <cx:pt idx="82">Noiembrie</cx:pt>
          <cx:pt idx="83">Noiembrie</cx:pt>
          <cx:pt idx="84">Noiembrie</cx:pt>
          <cx:pt idx="85">Noiembrie</cx:pt>
          <cx:pt idx="86">Noiembrie</cx:pt>
          <cx:pt idx="87">Noiembrie</cx:pt>
          <cx:pt idx="88">Noiembrie</cx:pt>
          <cx:pt idx="89">Noiembrie</cx:pt>
          <cx:pt idx="90">Noiembrie</cx:pt>
        </cx:lvl>
      </cx:strDim>
      <cx:numDim type="val">
        <cx:f>'Ploiesti-TOAMNA'!$CB$67:$CB$157</cx:f>
        <cx:lvl ptCount="91" formatCode="General">
          <cx:pt idx="0">24.260000000000002</cx:pt>
          <cx:pt idx="1">19.100000000000001</cx:pt>
          <cx:pt idx="2">18.199999999999999</cx:pt>
          <cx:pt idx="3">25.079999999999998</cx:pt>
          <cx:pt idx="4">16.789999999999999</cx:pt>
          <cx:pt idx="5">25.140000000000001</cx:pt>
          <cx:pt idx="6">21.670000000000002</cx:pt>
          <cx:pt idx="7">29.77</cx:pt>
          <cx:pt idx="8">25.620000000000001</cx:pt>
          <cx:pt idx="9">22.5</cx:pt>
          <cx:pt idx="10">31.530000000000001</cx:pt>
          <cx:pt idx="11">34.329999999999998</cx:pt>
          <cx:pt idx="12">38.829999999999998</cx:pt>
          <cx:pt idx="13">33.659999999999997</cx:pt>
          <cx:pt idx="14">26.43</cx:pt>
          <cx:pt idx="15">17.190000000000001</cx:pt>
          <cx:pt idx="16">19.98</cx:pt>
          <cx:pt idx="17">32.210000000000001</cx:pt>
          <cx:pt idx="18">37.619999999999997</cx:pt>
          <cx:pt idx="19">32.890000000000001</cx:pt>
          <cx:pt idx="20">34.630000000000003</cx:pt>
          <cx:pt idx="21">32.960000000000001</cx:pt>
          <cx:pt idx="22">25.530000000000001</cx:pt>
          <cx:pt idx="23">21.699999999999999</cx:pt>
          <cx:pt idx="24">20.82</cx:pt>
          <cx:pt idx="25">25.800000000000001</cx:pt>
          <cx:pt idx="26">19.93</cx:pt>
          <cx:pt idx="27">19.899999999999999</cx:pt>
          <cx:pt idx="28">16.329999999999998</cx:pt>
          <cx:pt idx="29">24.23</cx:pt>
          <cx:pt idx="30">26.030000000000001</cx:pt>
          <cx:pt idx="31">33.789999999999999</cx:pt>
          <cx:pt idx="32">39.219999999999999</cx:pt>
          <cx:pt idx="33">47.920000000000002</cx:pt>
          <cx:pt idx="34">34.109999999999999</cx:pt>
          <cx:pt idx="35">36.369999999999997</cx:pt>
          <cx:pt idx="36">22.16</cx:pt>
          <cx:pt idx="37">22.359999999999999</cx:pt>
          <cx:pt idx="38">31.219999999999999</cx:pt>
          <cx:pt idx="39">28.649999999999999</cx:pt>
          <cx:pt idx="40">43.149999999999999</cx:pt>
          <cx:pt idx="41">44.979999999999997</cx:pt>
          <cx:pt idx="42">55.840000000000003</cx:pt>
          <cx:pt idx="43">41.079999999999998</cx:pt>
          <cx:pt idx="44">31.629999999999999</cx:pt>
          <cx:pt idx="45">26.879999999999999</cx:pt>
          <cx:pt idx="46">32.450000000000003</cx:pt>
          <cx:pt idx="47">41.469999999999999</cx:pt>
          <cx:pt idx="48">46.229999999999997</cx:pt>
          <cx:pt idx="49">45.789999999999999</cx:pt>
          <cx:pt idx="50">41.950000000000003</cx:pt>
          <cx:pt idx="51">30.780000000000001</cx:pt>
          <cx:pt idx="52">45.689999999999998</cx:pt>
          <cx:pt idx="53">54.149999999999999</cx:pt>
          <cx:pt idx="54">37.979999999999997</cx:pt>
          <cx:pt idx="55">46.009999999999998</cx:pt>
          <cx:pt idx="56">48.799999999999997</cx:pt>
          <cx:pt idx="57">20.760000000000002</cx:pt>
          <cx:pt idx="58">33.520000000000003</cx:pt>
          <cx:pt idx="59">49.5</cx:pt>
          <cx:pt idx="60">55.039999999999999</cx:pt>
          <cx:pt idx="61">37.719999999999999</cx:pt>
          <cx:pt idx="62">33.640000000000001</cx:pt>
          <cx:pt idx="63">29.190000000000001</cx:pt>
          <cx:pt idx="64">27.719999999999999</cx:pt>
          <cx:pt idx="65">0</cx:pt>
          <cx:pt idx="66">31.399999999999999</cx:pt>
          <cx:pt idx="67">58.979999999999997</cx:pt>
          <cx:pt idx="68">40.020000000000003</cx:pt>
          <cx:pt idx="69">52.18</cx:pt>
          <cx:pt idx="70">39.5</cx:pt>
          <cx:pt idx="71">33.850000000000001</cx:pt>
          <cx:pt idx="72">18.25</cx:pt>
          <cx:pt idx="73">52.810000000000002</cx:pt>
          <cx:pt idx="74">43.200000000000003</cx:pt>
          <cx:pt idx="75">50.649999999999999</cx:pt>
          <cx:pt idx="76">55.149999999999999</cx:pt>
          <cx:pt idx="77">46.119999999999997</cx:pt>
          <cx:pt idx="78">26.899999999999999</cx:pt>
          <cx:pt idx="79">26.309999999999999</cx:pt>
          <cx:pt idx="80">52.390000000000001</cx:pt>
          <cx:pt idx="81">59.880000000000003</cx:pt>
          <cx:pt idx="82">32.799999999999997</cx:pt>
          <cx:pt idx="83">21.16</cx:pt>
          <cx:pt idx="84">39.229999999999997</cx:pt>
          <cx:pt idx="85">30.190000000000001</cx:pt>
          <cx:pt idx="86">18.789999999999999</cx:pt>
          <cx:pt idx="87">38.380000000000003</cx:pt>
          <cx:pt idx="88">39.090000000000003</cx:pt>
          <cx:pt idx="89">34.130000000000003</cx:pt>
          <cx:pt idx="90">46.579999999999998</cx:pt>
        </cx:lvl>
      </cx:numDim>
    </cx:data>
    <cx:data id="1">
      <cx:strDim type="cat">
        <cx:f>'Ploiesti-TOAMNA'!$BU$67:$BU$157</cx:f>
        <cx:lvl ptCount="91">
          <cx:pt idx="0">Septembrie</cx:pt>
          <cx:pt idx="1">Septembrie</cx:pt>
          <cx:pt idx="2">Septembrie</cx:pt>
          <cx:pt idx="3">Septembrie</cx:pt>
          <cx:pt idx="4">Septembrie</cx:pt>
          <cx:pt idx="5">Septembrie</cx:pt>
          <cx:pt idx="6">Septembrie</cx:pt>
          <cx:pt idx="7">Septembrie</cx:pt>
          <cx:pt idx="8">Septembrie</cx:pt>
          <cx:pt idx="9">Septembrie</cx:pt>
          <cx:pt idx="10">Septembrie</cx:pt>
          <cx:pt idx="11">Septembrie</cx:pt>
          <cx:pt idx="12">Septembrie</cx:pt>
          <cx:pt idx="13">Septembrie</cx:pt>
          <cx:pt idx="14">Septembrie</cx:pt>
          <cx:pt idx="15">Septembrie</cx:pt>
          <cx:pt idx="16">Septembrie</cx:pt>
          <cx:pt idx="17">Septembrie</cx:pt>
          <cx:pt idx="18">Septembrie</cx:pt>
          <cx:pt idx="19">Septembrie</cx:pt>
          <cx:pt idx="20">Septembrie</cx:pt>
          <cx:pt idx="21">Septembrie</cx:pt>
          <cx:pt idx="22">Septembrie</cx:pt>
          <cx:pt idx="23">Septembrie</cx:pt>
          <cx:pt idx="24">Septembrie</cx:pt>
          <cx:pt idx="25">Septembrie</cx:pt>
          <cx:pt idx="26">Septembrie</cx:pt>
          <cx:pt idx="27">Septembrie</cx:pt>
          <cx:pt idx="28">Septembrie</cx:pt>
          <cx:pt idx="29">Septembrie</cx:pt>
          <cx:pt idx="30">Octombrie</cx:pt>
          <cx:pt idx="31">Octombrie</cx:pt>
          <cx:pt idx="32">Octombrie</cx:pt>
          <cx:pt idx="33">Octombrie</cx:pt>
          <cx:pt idx="34">Octombrie</cx:pt>
          <cx:pt idx="35">Octombrie</cx:pt>
          <cx:pt idx="36">Octombrie</cx:pt>
          <cx:pt idx="37">Octombrie</cx:pt>
          <cx:pt idx="38">Octombrie</cx:pt>
          <cx:pt idx="39">Octombrie</cx:pt>
          <cx:pt idx="40">Octombrie</cx:pt>
          <cx:pt idx="41">Octombrie</cx:pt>
          <cx:pt idx="42">Octombrie</cx:pt>
          <cx:pt idx="43">Octombrie</cx:pt>
          <cx:pt idx="44">Octombrie</cx:pt>
          <cx:pt idx="45">Octombrie</cx:pt>
          <cx:pt idx="46">Octombrie</cx:pt>
          <cx:pt idx="47">Octombrie</cx:pt>
          <cx:pt idx="48">Octombrie</cx:pt>
          <cx:pt idx="49">Octombrie</cx:pt>
          <cx:pt idx="50">Octombrie</cx:pt>
          <cx:pt idx="51">Octombrie</cx:pt>
          <cx:pt idx="52">Octombrie</cx:pt>
          <cx:pt idx="53">Octombrie</cx:pt>
          <cx:pt idx="54">Octombrie</cx:pt>
          <cx:pt idx="55">Octombrie</cx:pt>
          <cx:pt idx="56">Octombrie</cx:pt>
          <cx:pt idx="57">Octombrie</cx:pt>
          <cx:pt idx="58">Octombrie</cx:pt>
          <cx:pt idx="59">Octombrie</cx:pt>
          <cx:pt idx="60">Octombrie</cx:pt>
          <cx:pt idx="61">Noiembrie</cx:pt>
          <cx:pt idx="62">Noiembrie</cx:pt>
          <cx:pt idx="63">Noiembrie</cx:pt>
          <cx:pt idx="64">Noiembrie</cx:pt>
          <cx:pt idx="65">Noiembrie</cx:pt>
          <cx:pt idx="66">Noiembrie</cx:pt>
          <cx:pt idx="67">Noiembrie</cx:pt>
          <cx:pt idx="68">Noiembrie</cx:pt>
          <cx:pt idx="69">Noiembrie</cx:pt>
          <cx:pt idx="70">Noiembrie</cx:pt>
          <cx:pt idx="71">Noiembrie</cx:pt>
          <cx:pt idx="72">Noiembrie</cx:pt>
          <cx:pt idx="73">Noiembrie</cx:pt>
          <cx:pt idx="74">Noiembrie</cx:pt>
          <cx:pt idx="75">Noiembrie</cx:pt>
          <cx:pt idx="76">Noiembrie</cx:pt>
          <cx:pt idx="77">Noiembrie</cx:pt>
          <cx:pt idx="78">Noiembrie</cx:pt>
          <cx:pt idx="79">Noiembrie</cx:pt>
          <cx:pt idx="80">Noiembrie</cx:pt>
          <cx:pt idx="81">Noiembrie</cx:pt>
          <cx:pt idx="82">Noiembrie</cx:pt>
          <cx:pt idx="83">Noiembrie</cx:pt>
          <cx:pt idx="84">Noiembrie</cx:pt>
          <cx:pt idx="85">Noiembrie</cx:pt>
          <cx:pt idx="86">Noiembrie</cx:pt>
          <cx:pt idx="87">Noiembrie</cx:pt>
          <cx:pt idx="88">Noiembrie</cx:pt>
          <cx:pt idx="89">Noiembrie</cx:pt>
          <cx:pt idx="90">Noiembrie</cx:pt>
        </cx:lvl>
      </cx:strDim>
      <cx:numDim type="val">
        <cx:f>'Ploiesti-TOAMNA'!$CC$67:$CC$157</cx:f>
        <cx:lvl ptCount="91" formatCode="General">
          <cx:pt idx="0">39.93</cx:pt>
          <cx:pt idx="1">32.880000000000003</cx:pt>
          <cx:pt idx="2">28.920000000000002</cx:pt>
          <cx:pt idx="3">29.719999999999999</cx:pt>
          <cx:pt idx="4">34.890000000000001</cx:pt>
          <cx:pt idx="5">39.270000000000003</cx:pt>
          <cx:pt idx="6">33.979999999999997</cx:pt>
          <cx:pt idx="7">36.380000000000003</cx:pt>
          <cx:pt idx="8">30.710000000000001</cx:pt>
          <cx:pt idx="9">31.109999999999999</cx:pt>
          <cx:pt idx="10">44.82</cx:pt>
          <cx:pt idx="11">39.960000000000001</cx:pt>
          <cx:pt idx="12">43.009999999999998</cx:pt>
          <cx:pt idx="13">40.590000000000003</cx:pt>
          <cx:pt idx="14">38.810000000000002</cx:pt>
          <cx:pt idx="15">32.859999999999999</cx:pt>
          <cx:pt idx="16">29.379999999999999</cx:pt>
          <cx:pt idx="17">42.770000000000003</cx:pt>
          <cx:pt idx="18">31.469999999999999</cx:pt>
          <cx:pt idx="19">34.789999999999999</cx:pt>
          <cx:pt idx="20">41.460000000000001</cx:pt>
          <cx:pt idx="21">42.57</cx:pt>
          <cx:pt idx="22">32.640000000000001</cx:pt>
          <cx:pt idx="23">21.77</cx:pt>
          <cx:pt idx="24">37.079999999999998</cx:pt>
          <cx:pt idx="25">32.009999999999998</cx:pt>
          <cx:pt idx="26">37.380000000000003</cx:pt>
          <cx:pt idx="27">36.280000000000001</cx:pt>
          <cx:pt idx="28">36.670000000000002</cx:pt>
          <cx:pt idx="29">37.479999999999997</cx:pt>
          <cx:pt idx="30">32.549999999999997</cx:pt>
          <cx:pt idx="31">30.77</cx:pt>
          <cx:pt idx="32">31.829999999999998</cx:pt>
          <cx:pt idx="33">39.850000000000001</cx:pt>
          <cx:pt idx="34">38.710000000000001</cx:pt>
          <cx:pt idx="35">38.840000000000003</cx:pt>
          <cx:pt idx="36">23.550000000000001</cx:pt>
          <cx:pt idx="37">25.050000000000001</cx:pt>
          <cx:pt idx="38">19.989999999999998</cx:pt>
          <cx:pt idx="39">34.829999999999998</cx:pt>
          <cx:pt idx="40">40.450000000000003</cx:pt>
          <cx:pt idx="41">33.479999999999997</cx:pt>
          <cx:pt idx="42">56.079999999999998</cx:pt>
          <cx:pt idx="43">41.890000000000001</cx:pt>
          <cx:pt idx="44">33.780000000000001</cx:pt>
          <cx:pt idx="45">33.420000000000002</cx:pt>
          <cx:pt idx="46">35.579999999999998</cx:pt>
          <cx:pt idx="47">44.210000000000001</cx:pt>
          <cx:pt idx="48">40.450000000000003</cx:pt>
          <cx:pt idx="49">32.549999999999997</cx:pt>
          <cx:pt idx="50">32.649999999999999</cx:pt>
          <cx:pt idx="51">25.390000000000001</cx:pt>
          <cx:pt idx="52">40.140000000000001</cx:pt>
          <cx:pt idx="53">48.939999999999998</cx:pt>
          <cx:pt idx="54">31.710000000000001</cx:pt>
          <cx:pt idx="55">35.420000000000002</cx:pt>
          <cx:pt idx="56">44.710000000000001</cx:pt>
          <cx:pt idx="57">16.870000000000001</cx:pt>
          <cx:pt idx="58">33.450000000000003</cx:pt>
          <cx:pt idx="59">44.740000000000002</cx:pt>
          <cx:pt idx="60">54.780000000000001</cx:pt>
          <cx:pt idx="61">35.5</cx:pt>
          <cx:pt idx="62">33.280000000000001</cx:pt>
          <cx:pt idx="63">32.32</cx:pt>
          <cx:pt idx="64">28.699999999999999</cx:pt>
          <cx:pt idx="65">24.82</cx:pt>
          <cx:pt idx="66">24.690000000000001</cx:pt>
          <cx:pt idx="67">44.259999999999998</cx:pt>
          <cx:pt idx="68">28.190000000000001</cx:pt>
          <cx:pt idx="69">46.439999999999998</cx:pt>
          <cx:pt idx="70">41.359999999999999</cx:pt>
          <cx:pt idx="71">29.629999999999999</cx:pt>
          <cx:pt idx="72">19.309999999999999</cx:pt>
          <cx:pt idx="73">41.469999999999999</cx:pt>
          <cx:pt idx="74">34.450000000000003</cx:pt>
          <cx:pt idx="75">37</cx:pt>
          <cx:pt idx="76">41.560000000000002</cx:pt>
          <cx:pt idx="77">34.950000000000003</cx:pt>
          <cx:pt idx="78">27.210000000000001</cx:pt>
          <cx:pt idx="79">20.710000000000001</cx:pt>
          <cx:pt idx="80">39.170000000000002</cx:pt>
          <cx:pt idx="81">45.289999999999999</cx:pt>
          <cx:pt idx="82">32.840000000000003</cx:pt>
          <cx:pt idx="83">17.140000000000001</cx:pt>
          <cx:pt idx="84">24.760000000000002</cx:pt>
          <cx:pt idx="85">35.590000000000003</cx:pt>
          <cx:pt idx="86">18.66</cx:pt>
          <cx:pt idx="87">20.73</cx:pt>
          <cx:pt idx="88">39.030000000000001</cx:pt>
          <cx:pt idx="89">19.789999999999999</cx:pt>
          <cx:pt idx="90">34.469999999999999</cx:pt>
        </cx:lvl>
      </cx:numDim>
    </cx:data>
    <cx:data id="2">
      <cx:strDim type="cat">
        <cx:f>'Ploiesti-TOAMNA'!$BU$67:$BU$157</cx:f>
        <cx:lvl ptCount="91">
          <cx:pt idx="0">Septembrie</cx:pt>
          <cx:pt idx="1">Septembrie</cx:pt>
          <cx:pt idx="2">Septembrie</cx:pt>
          <cx:pt idx="3">Septembrie</cx:pt>
          <cx:pt idx="4">Septembrie</cx:pt>
          <cx:pt idx="5">Septembrie</cx:pt>
          <cx:pt idx="6">Septembrie</cx:pt>
          <cx:pt idx="7">Septembrie</cx:pt>
          <cx:pt idx="8">Septembrie</cx:pt>
          <cx:pt idx="9">Septembrie</cx:pt>
          <cx:pt idx="10">Septembrie</cx:pt>
          <cx:pt idx="11">Septembrie</cx:pt>
          <cx:pt idx="12">Septembrie</cx:pt>
          <cx:pt idx="13">Septembrie</cx:pt>
          <cx:pt idx="14">Septembrie</cx:pt>
          <cx:pt idx="15">Septembrie</cx:pt>
          <cx:pt idx="16">Septembrie</cx:pt>
          <cx:pt idx="17">Septembrie</cx:pt>
          <cx:pt idx="18">Septembrie</cx:pt>
          <cx:pt idx="19">Septembrie</cx:pt>
          <cx:pt idx="20">Septembrie</cx:pt>
          <cx:pt idx="21">Septembrie</cx:pt>
          <cx:pt idx="22">Septembrie</cx:pt>
          <cx:pt idx="23">Septembrie</cx:pt>
          <cx:pt idx="24">Septembrie</cx:pt>
          <cx:pt idx="25">Septembrie</cx:pt>
          <cx:pt idx="26">Septembrie</cx:pt>
          <cx:pt idx="27">Septembrie</cx:pt>
          <cx:pt idx="28">Septembrie</cx:pt>
          <cx:pt idx="29">Septembrie</cx:pt>
          <cx:pt idx="30">Octombrie</cx:pt>
          <cx:pt idx="31">Octombrie</cx:pt>
          <cx:pt idx="32">Octombrie</cx:pt>
          <cx:pt idx="33">Octombrie</cx:pt>
          <cx:pt idx="34">Octombrie</cx:pt>
          <cx:pt idx="35">Octombrie</cx:pt>
          <cx:pt idx="36">Octombrie</cx:pt>
          <cx:pt idx="37">Octombrie</cx:pt>
          <cx:pt idx="38">Octombrie</cx:pt>
          <cx:pt idx="39">Octombrie</cx:pt>
          <cx:pt idx="40">Octombrie</cx:pt>
          <cx:pt idx="41">Octombrie</cx:pt>
          <cx:pt idx="42">Octombrie</cx:pt>
          <cx:pt idx="43">Octombrie</cx:pt>
          <cx:pt idx="44">Octombrie</cx:pt>
          <cx:pt idx="45">Octombrie</cx:pt>
          <cx:pt idx="46">Octombrie</cx:pt>
          <cx:pt idx="47">Octombrie</cx:pt>
          <cx:pt idx="48">Octombrie</cx:pt>
          <cx:pt idx="49">Octombrie</cx:pt>
          <cx:pt idx="50">Octombrie</cx:pt>
          <cx:pt idx="51">Octombrie</cx:pt>
          <cx:pt idx="52">Octombrie</cx:pt>
          <cx:pt idx="53">Octombrie</cx:pt>
          <cx:pt idx="54">Octombrie</cx:pt>
          <cx:pt idx="55">Octombrie</cx:pt>
          <cx:pt idx="56">Octombrie</cx:pt>
          <cx:pt idx="57">Octombrie</cx:pt>
          <cx:pt idx="58">Octombrie</cx:pt>
          <cx:pt idx="59">Octombrie</cx:pt>
          <cx:pt idx="60">Octombrie</cx:pt>
          <cx:pt idx="61">Noiembrie</cx:pt>
          <cx:pt idx="62">Noiembrie</cx:pt>
          <cx:pt idx="63">Noiembrie</cx:pt>
          <cx:pt idx="64">Noiembrie</cx:pt>
          <cx:pt idx="65">Noiembrie</cx:pt>
          <cx:pt idx="66">Noiembrie</cx:pt>
          <cx:pt idx="67">Noiembrie</cx:pt>
          <cx:pt idx="68">Noiembrie</cx:pt>
          <cx:pt idx="69">Noiembrie</cx:pt>
          <cx:pt idx="70">Noiembrie</cx:pt>
          <cx:pt idx="71">Noiembrie</cx:pt>
          <cx:pt idx="72">Noiembrie</cx:pt>
          <cx:pt idx="73">Noiembrie</cx:pt>
          <cx:pt idx="74">Noiembrie</cx:pt>
          <cx:pt idx="75">Noiembrie</cx:pt>
          <cx:pt idx="76">Noiembrie</cx:pt>
          <cx:pt idx="77">Noiembrie</cx:pt>
          <cx:pt idx="78">Noiembrie</cx:pt>
          <cx:pt idx="79">Noiembrie</cx:pt>
          <cx:pt idx="80">Noiembrie</cx:pt>
          <cx:pt idx="81">Noiembrie</cx:pt>
          <cx:pt idx="82">Noiembrie</cx:pt>
          <cx:pt idx="83">Noiembrie</cx:pt>
          <cx:pt idx="84">Noiembrie</cx:pt>
          <cx:pt idx="85">Noiembrie</cx:pt>
          <cx:pt idx="86">Noiembrie</cx:pt>
          <cx:pt idx="87">Noiembrie</cx:pt>
          <cx:pt idx="88">Noiembrie</cx:pt>
          <cx:pt idx="89">Noiembrie</cx:pt>
          <cx:pt idx="90">Noiembrie</cx:pt>
        </cx:lvl>
      </cx:strDim>
      <cx:numDim type="val">
        <cx:f>'Ploiesti-TOAMNA'!$CD$67:$CD$157</cx:f>
        <cx:lvl ptCount="91" formatCode="General">
          <cx:pt idx="0">20.280000000000001</cx:pt>
          <cx:pt idx="1">16.120000000000001</cx:pt>
          <cx:pt idx="2">12.24</cx:pt>
          <cx:pt idx="3">14.33</cx:pt>
          <cx:pt idx="4">16.18</cx:pt>
          <cx:pt idx="5">18.710000000000001</cx:pt>
          <cx:pt idx="6">13.99</cx:pt>
          <cx:pt idx="7">17.469999999999999</cx:pt>
          <cx:pt idx="8">11.859999999999999</cx:pt>
          <cx:pt idx="9">10.35</cx:pt>
          <cx:pt idx="10">24.390000000000001</cx:pt>
          <cx:pt idx="11">20.27</cx:pt>
          <cx:pt idx="12">32.939999999999998</cx:pt>
          <cx:pt idx="13">27.739999999999998</cx:pt>
          <cx:pt idx="14">16.050000000000001</cx:pt>
          <cx:pt idx="15">18.120000000000001</cx:pt>
          <cx:pt idx="16">14.609999999999999</cx:pt>
          <cx:pt idx="17">7.6699999999999999</cx:pt>
          <cx:pt idx="18">0</cx:pt>
          <cx:pt idx="19">0</cx:pt>
          <cx:pt idx="20">0</cx:pt>
          <cx:pt idx="21">0</cx:pt>
          <cx:pt idx="22">0</cx:pt>
          <cx:pt idx="23">0</cx:pt>
          <cx:pt idx="24">0</cx:pt>
          <cx:pt idx="25">27.609999999999999</cx:pt>
          <cx:pt idx="26">22.260000000000002</cx:pt>
          <cx:pt idx="27">19.129999999999999</cx:pt>
          <cx:pt idx="28">18.699999999999999</cx:pt>
          <cx:pt idx="29">20.010000000000002</cx:pt>
          <cx:pt idx="30">13.279999999999999</cx:pt>
          <cx:pt idx="31">23.440000000000001</cx:pt>
          <cx:pt idx="32">34.560000000000002</cx:pt>
          <cx:pt idx="33">29.210000000000001</cx:pt>
          <cx:pt idx="34">27.600000000000001</cx:pt>
          <cx:pt idx="35">21.149999999999999</cx:pt>
          <cx:pt idx="36">24.399999999999999</cx:pt>
          <cx:pt idx="37">18.359999999999999</cx:pt>
          <cx:pt idx="38">26.600000000000001</cx:pt>
          <cx:pt idx="39">18.530000000000001</cx:pt>
          <cx:pt idx="40">35.950000000000003</cx:pt>
          <cx:pt idx="41">40.460000000000001</cx:pt>
          <cx:pt idx="42">35.700000000000003</cx:pt>
          <cx:pt idx="43">33.030000000000001</cx:pt>
          <cx:pt idx="44">33.119999999999997</cx:pt>
          <cx:pt idx="45">21.879999999999999</cx:pt>
          <cx:pt idx="46">24.030000000000001</cx:pt>
          <cx:pt idx="47">31.739999999999998</cx:pt>
          <cx:pt idx="48">41.899999999999999</cx:pt>
          <cx:pt idx="49">49.710000000000001</cx:pt>
          <cx:pt idx="50">43.619999999999997</cx:pt>
          <cx:pt idx="51">28.609999999999999</cx:pt>
          <cx:pt idx="52">35.640000000000001</cx:pt>
          <cx:pt idx="53">36.159999999999997</cx:pt>
          <cx:pt idx="54">33</cx:pt>
          <cx:pt idx="55">47.210000000000001</cx:pt>
          <cx:pt idx="56">46.579999999999998</cx:pt>
          <cx:pt idx="57">19.239999999999998</cx:pt>
          <cx:pt idx="58">30.370000000000001</cx:pt>
          <cx:pt idx="59">40.509999999999998</cx:pt>
          <cx:pt idx="60">40.109999999999999</cx:pt>
          <cx:pt idx="61">32.899999999999999</cx:pt>
          <cx:pt idx="62">20.84</cx:pt>
          <cx:pt idx="63">29.07</cx:pt>
          <cx:pt idx="64">24.670000000000002</cx:pt>
          <cx:pt idx="65">35.460000000000001</cx:pt>
          <cx:pt idx="66">33.770000000000003</cx:pt>
          <cx:pt idx="67">41.539999999999999</cx:pt>
          <cx:pt idx="68">43.399999999999999</cx:pt>
          <cx:pt idx="69">50.240000000000002</cx:pt>
          <cx:pt idx="70">34.07</cx:pt>
          <cx:pt idx="71">36.509999999999998</cx:pt>
          <cx:pt idx="72">20.84</cx:pt>
          <cx:pt idx="73">66.730000000000004</cx:pt>
          <cx:pt idx="74">65.359999999999999</cx:pt>
          <cx:pt idx="75">65.019999999999996</cx:pt>
          <cx:pt idx="76">63.100000000000001</cx:pt>
          <cx:pt idx="77">37.740000000000002</cx:pt>
          <cx:pt idx="78">25.039999999999999</cx:pt>
          <cx:pt idx="79">28.07</cx:pt>
          <cx:pt idx="80">73.569999999999993</cx:pt>
          <cx:pt idx="81">59.130000000000003</cx:pt>
          <cx:pt idx="82">29.010000000000002</cx:pt>
          <cx:pt idx="83">30.760000000000002</cx:pt>
          <cx:pt idx="84">52.850000000000001</cx:pt>
          <cx:pt idx="85">27.760000000000002</cx:pt>
          <cx:pt idx="86">15.73</cx:pt>
          <cx:pt idx="87">46.659999999999997</cx:pt>
          <cx:pt idx="88">44.18</cx:pt>
          <cx:pt idx="89">47.82</cx:pt>
          <cx:pt idx="90">54.68</cx:pt>
        </cx:lvl>
      </cx:numDim>
    </cx:data>
  </cx:chartData>
  <cx:chart>
    <cx:plotArea>
      <cx:plotAreaRegion>
        <cx:plotSurface>
          <cx:spPr>
            <a:solidFill>
              <a:schemeClr val="bg1"/>
            </a:solidFill>
            <a:ln>
              <a:solidFill>
                <a:schemeClr val="tx1"/>
              </a:solidFill>
            </a:ln>
          </cx:spPr>
        </cx:plotSurface>
        <cx:series layoutId="boxWhisker" uniqueId="{1B589949-8889-49FA-B1CF-7DE3DC474E26}">
          <cx:tx>
            <cx:txData>
              <cx:f>'Ploiesti-TOAMNA'!$CB$66</cx:f>
              <cx:v>PH-1</cx:v>
            </cx:txData>
          </cx:tx>
          <cx:dataId val="0"/>
          <cx:layoutPr>
            <cx:visibility meanLine="0" meanMarker="1" nonoutliers="0" outliers="1"/>
            <cx:statistics quartileMethod="exclusive"/>
          </cx:layoutPr>
        </cx:series>
        <cx:series layoutId="boxWhisker" uniqueId="{1EDCE1DC-E65B-4D42-9DD2-4872E0D4D38C}">
          <cx:tx>
            <cx:txData>
              <cx:f>'Ploiesti-TOAMNA'!$CC$66</cx:f>
              <cx:v>PH-5</cx:v>
            </cx:txData>
          </cx:tx>
          <cx:dataId val="1"/>
          <cx:layoutPr>
            <cx:visibility meanLine="0" meanMarker="1" nonoutliers="0" outliers="1"/>
            <cx:statistics quartileMethod="exclusive"/>
          </cx:layoutPr>
        </cx:series>
        <cx:series layoutId="boxWhisker" uniqueId="{F9CDB084-34DA-4B62-9025-D803A79F6651}">
          <cx:tx>
            <cx:txData>
              <cx:f>'Ploiesti-TOAMNA'!$CD$66</cx:f>
              <cx:v>PH-6</cx:v>
            </cx:txData>
          </cx:tx>
          <cx:dataId val="2"/>
          <cx:layoutPr>
            <cx:visibility meanLine="0" meanMarker="1" nonoutliers="0" outliers="1"/>
            <cx:statistics quartileMethod="exclusive"/>
          </cx:layoutPr>
        </cx:series>
      </cx:plotAreaRegion>
      <cx:axis id="0" hidden="1">
        <cx:catScaling gapWidth="1"/>
        <cx:majorTickMarks type="in"/>
        <cx:minorTickMarks type="in"/>
        <cx:tickLabels/>
        <cx:spPr>
          <a:ln>
            <a:solidFill>
              <a:schemeClr val="tx1"/>
            </a:solidFill>
          </a:ln>
        </cx:spPr>
        <cx:txPr>
          <a:bodyPr spcFirstLastPara="1" vertOverflow="ellipsis" horzOverflow="overflow" wrap="square" lIns="0" tIns="0" rIns="0" bIns="0" anchor="ctr" anchorCtr="1"/>
          <a:lstStyle/>
          <a:p>
            <a:pPr algn="ctr" rtl="0">
              <a:defRPr sz="1600" b="1">
                <a:solidFill>
                  <a:schemeClr val="tx1"/>
                </a:solidFill>
              </a:defRPr>
            </a:pPr>
            <a:endParaRPr lang="ro-RO" sz="1600" b="1" i="0" u="none" strike="noStrike" baseline="0">
              <a:solidFill>
                <a:schemeClr val="tx1"/>
              </a:solidFill>
              <a:latin typeface="Calibri" panose="020F0502020204030204"/>
            </a:endParaRPr>
          </a:p>
        </cx:txPr>
      </cx:axis>
      <cx:axis id="1">
        <cx:valScaling/>
        <cx:majorGridlines/>
        <cx:tickLabels/>
        <cx:spPr>
          <a:ln>
            <a:solidFill>
              <a:schemeClr val="tx1"/>
            </a:solidFill>
          </a:ln>
        </cx:spPr>
        <cx:txPr>
          <a:bodyPr spcFirstLastPara="1" vertOverflow="ellipsis" horzOverflow="overflow" wrap="square" lIns="0" tIns="0" rIns="0" bIns="0" anchor="ctr" anchorCtr="1"/>
          <a:lstStyle/>
          <a:p>
            <a:pPr algn="ctr" rtl="0">
              <a:defRPr sz="1400" b="1">
                <a:solidFill>
                  <a:schemeClr val="tx1"/>
                </a:solidFill>
              </a:defRPr>
            </a:pPr>
            <a:endParaRPr lang="ro-RO" sz="1400" b="1" i="0" u="none" strike="noStrike" baseline="0">
              <a:solidFill>
                <a:schemeClr val="tx1"/>
              </a:solidFill>
              <a:latin typeface="Calibri" panose="020F0502020204030204"/>
            </a:endParaRPr>
          </a:p>
        </cx:txPr>
      </cx:axis>
    </cx:plotArea>
    <cx:legend pos="t" align="ctr" overlay="0">
      <cx:txPr>
        <a:bodyPr spcFirstLastPara="1" vertOverflow="ellipsis" horzOverflow="overflow" wrap="square" lIns="0" tIns="0" rIns="0" bIns="0" anchor="ctr" anchorCtr="1"/>
        <a:lstStyle/>
        <a:p>
          <a:pPr algn="ctr" rtl="0">
            <a:defRPr sz="2800">
              <a:solidFill>
                <a:schemeClr val="tx1"/>
              </a:solidFill>
            </a:defRPr>
          </a:pPr>
          <a:endParaRPr lang="ro-RO" sz="2800" b="0" i="0" u="none" strike="noStrike" baseline="0">
            <a:solidFill>
              <a:schemeClr val="tx1"/>
            </a:solidFill>
            <a:latin typeface="Calibri" panose="020F0502020204030204"/>
          </a:endParaRPr>
        </a:p>
      </cx:txPr>
    </cx:legend>
  </cx:chart>
  <cx:clrMapOvr bg1="lt1" tx1="dk1" bg2="lt2" tx2="dk2" accent1="accent1" accent2="accent2" accent3="accent3" accent4="accent4" accent5="accent5" accent6="accent6" hlink="hlink" folHlink="folHlink"/>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'Ploiesti-TOAMNA'!$BU$67:$BU$157</cx:f>
        <cx:lvl ptCount="91">
          <cx:pt idx="0">Septembrie</cx:pt>
          <cx:pt idx="1">Septembrie</cx:pt>
          <cx:pt idx="2">Septembrie</cx:pt>
          <cx:pt idx="3">Septembrie</cx:pt>
          <cx:pt idx="4">Septembrie</cx:pt>
          <cx:pt idx="5">Septembrie</cx:pt>
          <cx:pt idx="6">Septembrie</cx:pt>
          <cx:pt idx="7">Septembrie</cx:pt>
          <cx:pt idx="8">Septembrie</cx:pt>
          <cx:pt idx="9">Septembrie</cx:pt>
          <cx:pt idx="10">Septembrie</cx:pt>
          <cx:pt idx="11">Septembrie</cx:pt>
          <cx:pt idx="12">Septembrie</cx:pt>
          <cx:pt idx="13">Septembrie</cx:pt>
          <cx:pt idx="14">Septembrie</cx:pt>
          <cx:pt idx="15">Septembrie</cx:pt>
          <cx:pt idx="16">Septembrie</cx:pt>
          <cx:pt idx="17">Septembrie</cx:pt>
          <cx:pt idx="18">Septembrie</cx:pt>
          <cx:pt idx="19">Septembrie</cx:pt>
          <cx:pt idx="20">Septembrie</cx:pt>
          <cx:pt idx="21">Septembrie</cx:pt>
          <cx:pt idx="22">Septembrie</cx:pt>
          <cx:pt idx="23">Septembrie</cx:pt>
          <cx:pt idx="24">Septembrie</cx:pt>
          <cx:pt idx="25">Septembrie</cx:pt>
          <cx:pt idx="26">Septembrie</cx:pt>
          <cx:pt idx="27">Septembrie</cx:pt>
          <cx:pt idx="28">Septembrie</cx:pt>
          <cx:pt idx="29">Septembrie</cx:pt>
          <cx:pt idx="30">Octombrie</cx:pt>
          <cx:pt idx="31">Octombrie</cx:pt>
          <cx:pt idx="32">Octombrie</cx:pt>
          <cx:pt idx="33">Octombrie</cx:pt>
          <cx:pt idx="34">Octombrie</cx:pt>
          <cx:pt idx="35">Octombrie</cx:pt>
          <cx:pt idx="36">Octombrie</cx:pt>
          <cx:pt idx="37">Octombrie</cx:pt>
          <cx:pt idx="38">Octombrie</cx:pt>
          <cx:pt idx="39">Octombrie</cx:pt>
          <cx:pt idx="40">Octombrie</cx:pt>
          <cx:pt idx="41">Octombrie</cx:pt>
          <cx:pt idx="42">Octombrie</cx:pt>
          <cx:pt idx="43">Octombrie</cx:pt>
          <cx:pt idx="44">Octombrie</cx:pt>
          <cx:pt idx="45">Octombrie</cx:pt>
          <cx:pt idx="46">Octombrie</cx:pt>
          <cx:pt idx="47">Octombrie</cx:pt>
          <cx:pt idx="48">Octombrie</cx:pt>
          <cx:pt idx="49">Octombrie</cx:pt>
          <cx:pt idx="50">Octombrie</cx:pt>
          <cx:pt idx="51">Octombrie</cx:pt>
          <cx:pt idx="52">Octombrie</cx:pt>
          <cx:pt idx="53">Octombrie</cx:pt>
          <cx:pt idx="54">Octombrie</cx:pt>
          <cx:pt idx="55">Octombrie</cx:pt>
          <cx:pt idx="56">Octombrie</cx:pt>
          <cx:pt idx="57">Octombrie</cx:pt>
          <cx:pt idx="58">Octombrie</cx:pt>
          <cx:pt idx="59">Octombrie</cx:pt>
          <cx:pt idx="60">Octombrie</cx:pt>
          <cx:pt idx="61">Noiembrie</cx:pt>
          <cx:pt idx="62">Noiembrie</cx:pt>
          <cx:pt idx="63">Noiembrie</cx:pt>
          <cx:pt idx="64">Noiembrie</cx:pt>
          <cx:pt idx="65">Noiembrie</cx:pt>
          <cx:pt idx="66">Noiembrie</cx:pt>
          <cx:pt idx="67">Noiembrie</cx:pt>
          <cx:pt idx="68">Noiembrie</cx:pt>
          <cx:pt idx="69">Noiembrie</cx:pt>
          <cx:pt idx="70">Noiembrie</cx:pt>
          <cx:pt idx="71">Noiembrie</cx:pt>
          <cx:pt idx="72">Noiembrie</cx:pt>
          <cx:pt idx="73">Noiembrie</cx:pt>
          <cx:pt idx="74">Noiembrie</cx:pt>
          <cx:pt idx="75">Noiembrie</cx:pt>
          <cx:pt idx="76">Noiembrie</cx:pt>
          <cx:pt idx="77">Noiembrie</cx:pt>
          <cx:pt idx="78">Noiembrie</cx:pt>
          <cx:pt idx="79">Noiembrie</cx:pt>
          <cx:pt idx="80">Noiembrie</cx:pt>
          <cx:pt idx="81">Noiembrie</cx:pt>
          <cx:pt idx="82">Noiembrie</cx:pt>
          <cx:pt idx="83">Noiembrie</cx:pt>
          <cx:pt idx="84">Noiembrie</cx:pt>
          <cx:pt idx="85">Noiembrie</cx:pt>
          <cx:pt idx="86">Noiembrie</cx:pt>
          <cx:pt idx="87">Noiembrie</cx:pt>
          <cx:pt idx="88">Noiembrie</cx:pt>
          <cx:pt idx="89">Noiembrie</cx:pt>
          <cx:pt idx="90">Noiembrie</cx:pt>
        </cx:lvl>
      </cx:strDim>
      <cx:numDim type="val">
        <cx:f>'Ploiesti-TOAMNA'!$CI$67:$CI$157</cx:f>
        <cx:lvl ptCount="91" formatCode="General">
          <cx:pt idx="0">13.630000000000001</cx:pt>
          <cx:pt idx="1">12.720000000000001</cx:pt>
          <cx:pt idx="2">9.2699999999999996</cx:pt>
          <cx:pt idx="3">10.9</cx:pt>
          <cx:pt idx="4">13.08</cx:pt>
          <cx:pt idx="5">12.720000000000001</cx:pt>
          <cx:pt idx="6">0</cx:pt>
          <cx:pt idx="7">15.99</cx:pt>
          <cx:pt idx="8">18.710000000000001</cx:pt>
          <cx:pt idx="9">21.800000000000001</cx:pt>
          <cx:pt idx="10">23.25</cx:pt>
          <cx:pt idx="11">27.07</cx:pt>
          <cx:pt idx="12">29.98</cx:pt>
          <cx:pt idx="13">29.25</cx:pt>
          <cx:pt idx="14">28.16</cx:pt>
          <cx:pt idx="15">16.899999999999999</cx:pt>
          <cx:pt idx="16">19.800000000000001</cx:pt>
          <cx:pt idx="17">21.260000000000002</cx:pt>
          <cx:pt idx="18">24.890000000000001</cx:pt>
          <cx:pt idx="19">25.440000000000001</cx:pt>
          <cx:pt idx="20">25.25</cx:pt>
          <cx:pt idx="21">26.710000000000001</cx:pt>
          <cx:pt idx="22">28.34</cx:pt>
          <cx:pt idx="23">22.170000000000002</cx:pt>
          <cx:pt idx="24">25.07</cx:pt>
          <cx:pt idx="25">25.620000000000001</cx:pt>
          <cx:pt idx="26">24.890000000000001</cx:pt>
          <cx:pt idx="27">25.440000000000001</cx:pt>
          <cx:pt idx="28">25.07</cx:pt>
          <cx:pt idx="29">27.43</cx:pt>
          <cx:pt idx="30">24.710000000000001</cx:pt>
          <cx:pt idx="31">24.350000000000001</cx:pt>
          <cx:pt idx="32">26.890000000000001</cx:pt>
          <cx:pt idx="33">32.340000000000003</cx:pt>
          <cx:pt idx="34">26.34</cx:pt>
          <cx:pt idx="35">24.890000000000001</cx:pt>
          <cx:pt idx="36">20.710000000000001</cx:pt>
          <cx:pt idx="37">20.170000000000002</cx:pt>
          <cx:pt idx="38">17.620000000000001</cx:pt>
          <cx:pt idx="39">22.350000000000001</cx:pt>
          <cx:pt idx="40">29.43</cx:pt>
          <cx:pt idx="41">32.340000000000003</cx:pt>
          <cx:pt idx="42">36.159999999999997</cx:pt>
          <cx:pt idx="43">33.979999999999997</cx:pt>
          <cx:pt idx="44">31.609999999999999</cx:pt>
          <cx:pt idx="45">19.440000000000001</cx:pt>
          <cx:pt idx="46">16.350000000000001</cx:pt>
          <cx:pt idx="47">22.530000000000001</cx:pt>
          <cx:pt idx="48">29.620000000000001</cx:pt>
          <cx:pt idx="49">30.52</cx:pt>
          <cx:pt idx="50">37.609999999999999</cx:pt>
          <cx:pt idx="51">25.800000000000001</cx:pt>
          <cx:pt idx="52">25.620000000000001</cx:pt>
          <cx:pt idx="53">29.43</cx:pt>
          <cx:pt idx="54">28.890000000000001</cx:pt>
          <cx:pt idx="55">31.789999999999999</cx:pt>
          <cx:pt idx="56">29.07</cx:pt>
          <cx:pt idx="57">12.359999999999999</cx:pt>
          <cx:pt idx="58">14.720000000000001</cx:pt>
          <cx:pt idx="59">27.98</cx:pt>
          <cx:pt idx="60">33.43</cx:pt>
          <cx:pt idx="61">20.350000000000001</cx:pt>
          <cx:pt idx="62">63.770000000000003</cx:pt>
          <cx:pt idx="63">23.800000000000001</cx:pt>
          <cx:pt idx="64">23.98</cx:pt>
          <cx:pt idx="65">11.81</cx:pt>
          <cx:pt idx="66">12.35</cx:pt>
          <cx:pt idx="67">27.43</cx:pt>
          <cx:pt idx="68">20.890000000000001</cx:pt>
          <cx:pt idx="69">21.98</cx:pt>
          <cx:pt idx="70">26.34</cx:pt>
          <cx:pt idx="71">23.440000000000001</cx:pt>
          <cx:pt idx="72">4.54</cx:pt>
          <cx:pt idx="73">22.890000000000001</cx:pt>
          <cx:pt idx="74">28.710000000000001</cx:pt>
          <cx:pt idx="75">42.509999999999998</cx:pt>
          <cx:pt idx="76">22.170000000000002</cx:pt>
          <cx:pt idx="77">41.969999999999999</cx:pt>
          <cx:pt idx="78">21.800000000000001</cx:pt>
          <cx:pt idx="79">15.26</cx:pt>
          <cx:pt idx="80">52.140000000000001</cx:pt>
          <cx:pt idx="81">42.329999999999998</cx:pt>
          <cx:pt idx="82">18.530000000000001</cx:pt>
          <cx:pt idx="83">23.260000000000002</cx:pt>
          <cx:pt idx="84">23.800000000000001</cx:pt>
          <cx:pt idx="85">15.630000000000001</cx:pt>
          <cx:pt idx="86">5.8099999999999996</cx:pt>
          <cx:pt idx="87">14.35</cx:pt>
          <cx:pt idx="88">31.98</cx:pt>
          <cx:pt idx="89">19.260000000000002</cx:pt>
          <cx:pt idx="90">42.329999999999998</cx:pt>
        </cx:lvl>
      </cx:numDim>
    </cx:data>
    <cx:data id="1">
      <cx:strDim type="cat">
        <cx:f>'Ploiesti-TOAMNA'!$BU$67:$BU$157</cx:f>
        <cx:lvl ptCount="91">
          <cx:pt idx="0">Septembrie</cx:pt>
          <cx:pt idx="1">Septembrie</cx:pt>
          <cx:pt idx="2">Septembrie</cx:pt>
          <cx:pt idx="3">Septembrie</cx:pt>
          <cx:pt idx="4">Septembrie</cx:pt>
          <cx:pt idx="5">Septembrie</cx:pt>
          <cx:pt idx="6">Septembrie</cx:pt>
          <cx:pt idx="7">Septembrie</cx:pt>
          <cx:pt idx="8">Septembrie</cx:pt>
          <cx:pt idx="9">Septembrie</cx:pt>
          <cx:pt idx="10">Septembrie</cx:pt>
          <cx:pt idx="11">Septembrie</cx:pt>
          <cx:pt idx="12">Septembrie</cx:pt>
          <cx:pt idx="13">Septembrie</cx:pt>
          <cx:pt idx="14">Septembrie</cx:pt>
          <cx:pt idx="15">Septembrie</cx:pt>
          <cx:pt idx="16">Septembrie</cx:pt>
          <cx:pt idx="17">Septembrie</cx:pt>
          <cx:pt idx="18">Septembrie</cx:pt>
          <cx:pt idx="19">Septembrie</cx:pt>
          <cx:pt idx="20">Septembrie</cx:pt>
          <cx:pt idx="21">Septembrie</cx:pt>
          <cx:pt idx="22">Septembrie</cx:pt>
          <cx:pt idx="23">Septembrie</cx:pt>
          <cx:pt idx="24">Septembrie</cx:pt>
          <cx:pt idx="25">Septembrie</cx:pt>
          <cx:pt idx="26">Septembrie</cx:pt>
          <cx:pt idx="27">Septembrie</cx:pt>
          <cx:pt idx="28">Septembrie</cx:pt>
          <cx:pt idx="29">Septembrie</cx:pt>
          <cx:pt idx="30">Octombrie</cx:pt>
          <cx:pt idx="31">Octombrie</cx:pt>
          <cx:pt idx="32">Octombrie</cx:pt>
          <cx:pt idx="33">Octombrie</cx:pt>
          <cx:pt idx="34">Octombrie</cx:pt>
          <cx:pt idx="35">Octombrie</cx:pt>
          <cx:pt idx="36">Octombrie</cx:pt>
          <cx:pt idx="37">Octombrie</cx:pt>
          <cx:pt idx="38">Octombrie</cx:pt>
          <cx:pt idx="39">Octombrie</cx:pt>
          <cx:pt idx="40">Octombrie</cx:pt>
          <cx:pt idx="41">Octombrie</cx:pt>
          <cx:pt idx="42">Octombrie</cx:pt>
          <cx:pt idx="43">Octombrie</cx:pt>
          <cx:pt idx="44">Octombrie</cx:pt>
          <cx:pt idx="45">Octombrie</cx:pt>
          <cx:pt idx="46">Octombrie</cx:pt>
          <cx:pt idx="47">Octombrie</cx:pt>
          <cx:pt idx="48">Octombrie</cx:pt>
          <cx:pt idx="49">Octombrie</cx:pt>
          <cx:pt idx="50">Octombrie</cx:pt>
          <cx:pt idx="51">Octombrie</cx:pt>
          <cx:pt idx="52">Octombrie</cx:pt>
          <cx:pt idx="53">Octombrie</cx:pt>
          <cx:pt idx="54">Octombrie</cx:pt>
          <cx:pt idx="55">Octombrie</cx:pt>
          <cx:pt idx="56">Octombrie</cx:pt>
          <cx:pt idx="57">Octombrie</cx:pt>
          <cx:pt idx="58">Octombrie</cx:pt>
          <cx:pt idx="59">Octombrie</cx:pt>
          <cx:pt idx="60">Octombrie</cx:pt>
          <cx:pt idx="61">Noiembrie</cx:pt>
          <cx:pt idx="62">Noiembrie</cx:pt>
          <cx:pt idx="63">Noiembrie</cx:pt>
          <cx:pt idx="64">Noiembrie</cx:pt>
          <cx:pt idx="65">Noiembrie</cx:pt>
          <cx:pt idx="66">Noiembrie</cx:pt>
          <cx:pt idx="67">Noiembrie</cx:pt>
          <cx:pt idx="68">Noiembrie</cx:pt>
          <cx:pt idx="69">Noiembrie</cx:pt>
          <cx:pt idx="70">Noiembrie</cx:pt>
          <cx:pt idx="71">Noiembrie</cx:pt>
          <cx:pt idx="72">Noiembrie</cx:pt>
          <cx:pt idx="73">Noiembrie</cx:pt>
          <cx:pt idx="74">Noiembrie</cx:pt>
          <cx:pt idx="75">Noiembrie</cx:pt>
          <cx:pt idx="76">Noiembrie</cx:pt>
          <cx:pt idx="77">Noiembrie</cx:pt>
          <cx:pt idx="78">Noiembrie</cx:pt>
          <cx:pt idx="79">Noiembrie</cx:pt>
          <cx:pt idx="80">Noiembrie</cx:pt>
          <cx:pt idx="81">Noiembrie</cx:pt>
          <cx:pt idx="82">Noiembrie</cx:pt>
          <cx:pt idx="83">Noiembrie</cx:pt>
          <cx:pt idx="84">Noiembrie</cx:pt>
          <cx:pt idx="85">Noiembrie</cx:pt>
          <cx:pt idx="86">Noiembrie</cx:pt>
          <cx:pt idx="87">Noiembrie</cx:pt>
          <cx:pt idx="88">Noiembrie</cx:pt>
          <cx:pt idx="89">Noiembrie</cx:pt>
          <cx:pt idx="90">Noiembrie</cx:pt>
        </cx:lvl>
      </cx:strDim>
      <cx:numDim type="val">
        <cx:f>'Ploiesti-TOAMNA'!$CJ$67:$CJ$157</cx:f>
        <cx:lvl ptCount="91" formatCode="General">
          <cx:pt idx="0">11.449999999999999</cx:pt>
          <cx:pt idx="1">12.359999999999999</cx:pt>
          <cx:pt idx="2">9.6300000000000008</cx:pt>
          <cx:pt idx="3">11.08</cx:pt>
          <cx:pt idx="4">14.720000000000001</cx:pt>
          <cx:pt idx="5">14.720000000000001</cx:pt>
          <cx:pt idx="6">15.26</cx:pt>
          <cx:pt idx="7">16.170000000000002</cx:pt>
          <cx:pt idx="8">14.17</cx:pt>
          <cx:pt idx="9">18.899999999999999</cx:pt>
          <cx:pt idx="10">20.530000000000001</cx:pt>
          <cx:pt idx="11">27.07</cx:pt>
          <cx:pt idx="12">30.890000000000001</cx:pt>
          <cx:pt idx="13">28.890000000000001</cx:pt>
          <cx:pt idx="14">25.260000000000002</cx:pt>
          <cx:pt idx="15">17.989999999999998</cx:pt>
          <cx:pt idx="16">19.440000000000001</cx:pt>
          <cx:pt idx="17">18.350000000000001</cx:pt>
          <cx:pt idx="18">20.710000000000001</cx:pt>
          <cx:pt idx="19">23.800000000000001</cx:pt>
          <cx:pt idx="20">24.350000000000001</cx:pt>
          <cx:pt idx="21">26.890000000000001</cx:pt>
          <cx:pt idx="22">32.340000000000003</cx:pt>
          <cx:pt idx="23">21.260000000000002</cx:pt>
          <cx:pt idx="24">27.25</cx:pt>
          <cx:pt idx="25">34.159999999999997</cx:pt>
          <cx:pt idx="26">31.800000000000001</cx:pt>
          <cx:pt idx="27">26.350000000000001</cx:pt>
          <cx:pt idx="28">25.800000000000001</cx:pt>
          <cx:pt idx="29">25.440000000000001</cx:pt>
          <cx:pt idx="30">22.170000000000002</cx:pt>
          <cx:pt idx="31">19.989999999999998</cx:pt>
          <cx:pt idx="32">26.890000000000001</cx:pt>
          <cx:pt idx="33">9.9900000000000002</cx:pt>
          <cx:pt idx="34">29.800000000000001</cx:pt>
          <cx:pt idx="35">25.98</cx:pt>
          <cx:pt idx="36">19.620000000000001</cx:pt>
          <cx:pt idx="37">20.710000000000001</cx:pt>
          <cx:pt idx="38">14.35</cx:pt>
          <cx:pt idx="39">19.620000000000001</cx:pt>
          <cx:pt idx="40">27.440000000000001</cx:pt>
          <cx:pt idx="41">28.710000000000001</cx:pt>
          <cx:pt idx="42">37.43</cx:pt>
          <cx:pt idx="43">29.07</cx:pt>
          <cx:pt idx="44">28.530000000000001</cx:pt>
          <cx:pt idx="45">9.4499999999999993</cx:pt>
          <cx:pt idx="46">16.719999999999999</cx:pt>
          <cx:pt idx="47">20.530000000000001</cx:pt>
          <cx:pt idx="48">26.350000000000001</cx:pt>
          <cx:pt idx="49">28.530000000000001</cx:pt>
          <cx:pt idx="50">35.789999999999999</cx:pt>
          <cx:pt idx="51">28.890000000000001</cx:pt>
          <cx:pt idx="52">24.890000000000001</cx:pt>
          <cx:pt idx="53">25.620000000000001</cx:pt>
          <cx:pt idx="54">29.800000000000001</cx:pt>
          <cx:pt idx="55">27.800000000000001</cx:pt>
          <cx:pt idx="56">24.350000000000001</cx:pt>
          <cx:pt idx="57">11.630000000000001</cx:pt>
          <cx:pt idx="58">13.449999999999999</cx:pt>
          <cx:pt idx="59">25.07</cx:pt>
          <cx:pt idx="60">32.700000000000003</cx:pt>
          <cx:pt idx="61">16.899999999999999</cx:pt>
          <cx:pt idx="62">22.530000000000001</cx:pt>
          <cx:pt idx="63">24.710000000000001</cx:pt>
          <cx:pt idx="64">23.440000000000001</cx:pt>
          <cx:pt idx="65">11.630000000000001</cx:pt>
          <cx:pt idx="66">9.8100000000000005</cx:pt>
          <cx:pt idx="67">23.98</cx:pt>
          <cx:pt idx="68">19.800000000000001</cx:pt>
          <cx:pt idx="69">15.81</cx:pt>
          <cx:pt idx="70">22.530000000000001</cx:pt>
          <cx:pt idx="71">18.170000000000002</cx:pt>
          <cx:pt idx="72">5.6299999999999999</cx:pt>
          <cx:pt idx="73">21.989999999999998</cx:pt>
          <cx:pt idx="74">25.07</cx:pt>
          <cx:pt idx="75">30.16</cx:pt>
          <cx:pt idx="76">22.890000000000001</cx:pt>
          <cx:pt idx="77">28.52</cx:pt>
          <cx:pt idx="78">13.26</cx:pt>
          <cx:pt idx="79">10.18</cx:pt>
          <cx:pt idx="80">39.609999999999999</cx:pt>
          <cx:pt idx="81">33.43</cx:pt>
          <cx:pt idx="82">16.350000000000001</cx:pt>
          <cx:pt idx="83">21.620000000000001</cx:pt>
          <cx:pt idx="84">17.440000000000001</cx:pt>
          <cx:pt idx="85">14.9</cx:pt>
          <cx:pt idx="86">4</cx:pt>
          <cx:pt idx="87">10.18</cx:pt>
          <cx:pt idx="88">29.07</cx:pt>
          <cx:pt idx="89">13.99</cx:pt>
          <cx:pt idx="90">36.340000000000003</cx:pt>
        </cx:lvl>
      </cx:numDim>
    </cx:data>
    <cx:data id="2">
      <cx:strDim type="cat">
        <cx:f>'Ploiesti-TOAMNA'!$BU$67:$BU$157</cx:f>
        <cx:lvl ptCount="91">
          <cx:pt idx="0">Septembrie</cx:pt>
          <cx:pt idx="1">Septembrie</cx:pt>
          <cx:pt idx="2">Septembrie</cx:pt>
          <cx:pt idx="3">Septembrie</cx:pt>
          <cx:pt idx="4">Septembrie</cx:pt>
          <cx:pt idx="5">Septembrie</cx:pt>
          <cx:pt idx="6">Septembrie</cx:pt>
          <cx:pt idx="7">Septembrie</cx:pt>
          <cx:pt idx="8">Septembrie</cx:pt>
          <cx:pt idx="9">Septembrie</cx:pt>
          <cx:pt idx="10">Septembrie</cx:pt>
          <cx:pt idx="11">Septembrie</cx:pt>
          <cx:pt idx="12">Septembrie</cx:pt>
          <cx:pt idx="13">Septembrie</cx:pt>
          <cx:pt idx="14">Septembrie</cx:pt>
          <cx:pt idx="15">Septembrie</cx:pt>
          <cx:pt idx="16">Septembrie</cx:pt>
          <cx:pt idx="17">Septembrie</cx:pt>
          <cx:pt idx="18">Septembrie</cx:pt>
          <cx:pt idx="19">Septembrie</cx:pt>
          <cx:pt idx="20">Septembrie</cx:pt>
          <cx:pt idx="21">Septembrie</cx:pt>
          <cx:pt idx="22">Septembrie</cx:pt>
          <cx:pt idx="23">Septembrie</cx:pt>
          <cx:pt idx="24">Septembrie</cx:pt>
          <cx:pt idx="25">Septembrie</cx:pt>
          <cx:pt idx="26">Septembrie</cx:pt>
          <cx:pt idx="27">Septembrie</cx:pt>
          <cx:pt idx="28">Septembrie</cx:pt>
          <cx:pt idx="29">Septembrie</cx:pt>
          <cx:pt idx="30">Octombrie</cx:pt>
          <cx:pt idx="31">Octombrie</cx:pt>
          <cx:pt idx="32">Octombrie</cx:pt>
          <cx:pt idx="33">Octombrie</cx:pt>
          <cx:pt idx="34">Octombrie</cx:pt>
          <cx:pt idx="35">Octombrie</cx:pt>
          <cx:pt idx="36">Octombrie</cx:pt>
          <cx:pt idx="37">Octombrie</cx:pt>
          <cx:pt idx="38">Octombrie</cx:pt>
          <cx:pt idx="39">Octombrie</cx:pt>
          <cx:pt idx="40">Octombrie</cx:pt>
          <cx:pt idx="41">Octombrie</cx:pt>
          <cx:pt idx="42">Octombrie</cx:pt>
          <cx:pt idx="43">Octombrie</cx:pt>
          <cx:pt idx="44">Octombrie</cx:pt>
          <cx:pt idx="45">Octombrie</cx:pt>
          <cx:pt idx="46">Octombrie</cx:pt>
          <cx:pt idx="47">Octombrie</cx:pt>
          <cx:pt idx="48">Octombrie</cx:pt>
          <cx:pt idx="49">Octombrie</cx:pt>
          <cx:pt idx="50">Octombrie</cx:pt>
          <cx:pt idx="51">Octombrie</cx:pt>
          <cx:pt idx="52">Octombrie</cx:pt>
          <cx:pt idx="53">Octombrie</cx:pt>
          <cx:pt idx="54">Octombrie</cx:pt>
          <cx:pt idx="55">Octombrie</cx:pt>
          <cx:pt idx="56">Octombrie</cx:pt>
          <cx:pt idx="57">Octombrie</cx:pt>
          <cx:pt idx="58">Octombrie</cx:pt>
          <cx:pt idx="59">Octombrie</cx:pt>
          <cx:pt idx="60">Octombrie</cx:pt>
          <cx:pt idx="61">Noiembrie</cx:pt>
          <cx:pt idx="62">Noiembrie</cx:pt>
          <cx:pt idx="63">Noiembrie</cx:pt>
          <cx:pt idx="64">Noiembrie</cx:pt>
          <cx:pt idx="65">Noiembrie</cx:pt>
          <cx:pt idx="66">Noiembrie</cx:pt>
          <cx:pt idx="67">Noiembrie</cx:pt>
          <cx:pt idx="68">Noiembrie</cx:pt>
          <cx:pt idx="69">Noiembrie</cx:pt>
          <cx:pt idx="70">Noiembrie</cx:pt>
          <cx:pt idx="71">Noiembrie</cx:pt>
          <cx:pt idx="72">Noiembrie</cx:pt>
          <cx:pt idx="73">Noiembrie</cx:pt>
          <cx:pt idx="74">Noiembrie</cx:pt>
          <cx:pt idx="75">Noiembrie</cx:pt>
          <cx:pt idx="76">Noiembrie</cx:pt>
          <cx:pt idx="77">Noiembrie</cx:pt>
          <cx:pt idx="78">Noiembrie</cx:pt>
          <cx:pt idx="79">Noiembrie</cx:pt>
          <cx:pt idx="80">Noiembrie</cx:pt>
          <cx:pt idx="81">Noiembrie</cx:pt>
          <cx:pt idx="82">Noiembrie</cx:pt>
          <cx:pt idx="83">Noiembrie</cx:pt>
          <cx:pt idx="84">Noiembrie</cx:pt>
          <cx:pt idx="85">Noiembrie</cx:pt>
          <cx:pt idx="86">Noiembrie</cx:pt>
          <cx:pt idx="87">Noiembrie</cx:pt>
          <cx:pt idx="88">Noiembrie</cx:pt>
          <cx:pt idx="89">Noiembrie</cx:pt>
          <cx:pt idx="90">Noiembrie</cx:pt>
        </cx:lvl>
      </cx:strDim>
      <cx:numDim type="val">
        <cx:f>'Ploiesti-TOAMNA'!$CK$67:$CK$157</cx:f>
        <cx:lvl ptCount="91" formatCode="General">
          <cx:pt idx="0">17.809999999999999</cx:pt>
          <cx:pt idx="1">5.2699999999999996</cx:pt>
          <cx:pt idx="2">9.8100000000000005</cx:pt>
          <cx:pt idx="3">15.630000000000001</cx:pt>
          <cx:pt idx="4">45.969999999999999</cx:pt>
          <cx:pt idx="5">19.809999999999999</cx:pt>
          <cx:pt idx="6">21.989999999999998</cx:pt>
          <cx:pt idx="7">22.899999999999999</cx:pt>
          <cx:pt idx="8">18.350000000000001</cx:pt>
          <cx:pt idx="9">23.079999999999998</cx:pt>
          <cx:pt idx="10">25.260000000000002</cx:pt>
          <cx:pt idx="11">32.710000000000001</cx:pt>
          <cx:pt idx="12">33.799999999999997</cx:pt>
          <cx:pt idx="13">34.710000000000001</cx:pt>
          <cx:pt idx="14">27.620000000000001</cx:pt>
          <cx:pt idx="15">19.440000000000001</cx:pt>
          <cx:pt idx="16">25.260000000000002</cx:pt>
          <cx:pt idx="17">25.800000000000001</cx:pt>
          <cx:pt idx="18">25.620000000000001</cx:pt>
          <cx:pt idx="19">26.170000000000002</cx:pt>
          <cx:pt idx="20">28.890000000000001</cx:pt>
          <cx:pt idx="21">30.890000000000001</cx:pt>
          <cx:pt idx="22">37.979999999999997</cx:pt>
          <cx:pt idx="23">29.07</cx:pt>
          <cx:pt idx="24">64.510000000000005</cx:pt>
          <cx:pt idx="25">79.769999999999996</cx:pt>
          <cx:pt idx="26">61.229999999999997</cx:pt>
          <cx:pt idx="27">47.240000000000002</cx:pt>
          <cx:pt idx="28">47.789999999999999</cx:pt>
          <cx:pt idx="29">29.07</cx:pt>
          <cx:pt idx="30">25.260000000000002</cx:pt>
          <cx:pt idx="31">21.260000000000002</cx:pt>
          <cx:pt idx="32">26.710000000000001</cx:pt>
          <cx:pt idx="33">26.710000000000001</cx:pt>
          <cx:pt idx="34">29.800000000000001</cx:pt>
          <cx:pt idx="35">28.350000000000001</cx:pt>
          <cx:pt idx="36">22.170000000000002</cx:pt>
          <cx:pt idx="37">21.620000000000001</cx:pt>
          <cx:pt idx="38">18.719999999999999</cx:pt>
          <cx:pt idx="39">24.530000000000001</cx:pt>
          <cx:pt idx="40">30.890000000000001</cx:pt>
          <cx:pt idx="41">32.340000000000003</cx:pt>
          <cx:pt idx="42">46.149999999999999</cx:pt>
          <cx:pt idx="43">30.350000000000001</cx:pt>
          <cx:pt idx="44">29.620000000000001</cx:pt>
          <cx:pt idx="45">12.359999999999999</cx:pt>
          <cx:pt idx="46">19.809999999999999</cx:pt>
          <cx:pt idx="47">41.07</cx:pt>
          <cx:pt idx="48">30.530000000000001</cx:pt>
          <cx:pt idx="49">32.340000000000003</cx:pt>
          <cx:pt idx="50">39.789999999999999</cx:pt>
          <cx:pt idx="51">30.34</cx:pt>
          <cx:pt idx="52">28.890000000000001</cx:pt>
          <cx:pt idx="53">29.07</cx:pt>
          <cx:pt idx="54">36.520000000000003</cx:pt>
          <cx:pt idx="55">25.98</cx:pt>
          <cx:pt idx="56">24.710000000000001</cx:pt>
          <cx:pt idx="57">13.08</cx:pt>
          <cx:pt idx="58">15.99</cx:pt>
          <cx:pt idx="59">27.07</cx:pt>
          <cx:pt idx="60">33.43</cx:pt>
          <cx:pt idx="61">7.0899999999999999</cx:pt>
          <cx:pt idx="62">57.780000000000001</cx:pt>
          <cx:pt idx="63">22.350000000000001</cx:pt>
          <cx:pt idx="64">8.1799999999999997</cx:pt>
          <cx:pt idx="65">12.720000000000001</cx:pt>
          <cx:pt idx="66">14.720000000000001</cx:pt>
          <cx:pt idx="67">8.1799999999999997</cx:pt>
          <cx:pt idx="68">21.079999999999998</cx:pt>
          <cx:pt idx="69">13.99</cx:pt>
          <cx:pt idx="70">28.34</cx:pt>
          <cx:pt idx="71">21.260000000000002</cx:pt>
          <cx:pt idx="72">7.4500000000000002</cx:pt>
          <cx:pt idx="73">25.079999999999998</cx:pt>
          <cx:pt idx="74">25.620000000000001</cx:pt>
          <cx:pt idx="75">16.350000000000001</cx:pt>
          <cx:pt idx="76">7.9900000000000002</cx:pt>
          <cx:pt idx="77">38.700000000000003</cx:pt>
          <cx:pt idx="78">16.899999999999999</cx:pt>
          <cx:pt idx="79">6.9000000000000004</cx:pt>
          <cx:pt idx="80">46.880000000000003</cx:pt>
          <cx:pt idx="81">42.700000000000003</cx:pt>
          <cx:pt idx="82">29.98</cx:pt>
          <cx:pt idx="83">18.170000000000002</cx:pt>
          <cx:pt idx="84">29.440000000000001</cx:pt>
          <cx:pt idx="85">11.27</cx:pt>
          <cx:pt idx="86">6.54</cx:pt>
          <cx:pt idx="87">11.08</cx:pt>
          <cx:pt idx="88">37.799999999999997</cx:pt>
          <cx:pt idx="89">17.260000000000002</cx:pt>
          <cx:pt idx="90">37.07</cx:pt>
        </cx:lvl>
      </cx:numDim>
    </cx:data>
    <cx:data id="3">
      <cx:strDim type="cat">
        <cx:f>'Ploiesti-TOAMNA'!$BU$67:$BU$157</cx:f>
        <cx:lvl ptCount="91">
          <cx:pt idx="0">Septembrie</cx:pt>
          <cx:pt idx="1">Septembrie</cx:pt>
          <cx:pt idx="2">Septembrie</cx:pt>
          <cx:pt idx="3">Septembrie</cx:pt>
          <cx:pt idx="4">Septembrie</cx:pt>
          <cx:pt idx="5">Septembrie</cx:pt>
          <cx:pt idx="6">Septembrie</cx:pt>
          <cx:pt idx="7">Septembrie</cx:pt>
          <cx:pt idx="8">Septembrie</cx:pt>
          <cx:pt idx="9">Septembrie</cx:pt>
          <cx:pt idx="10">Septembrie</cx:pt>
          <cx:pt idx="11">Septembrie</cx:pt>
          <cx:pt idx="12">Septembrie</cx:pt>
          <cx:pt idx="13">Septembrie</cx:pt>
          <cx:pt idx="14">Septembrie</cx:pt>
          <cx:pt idx="15">Septembrie</cx:pt>
          <cx:pt idx="16">Septembrie</cx:pt>
          <cx:pt idx="17">Septembrie</cx:pt>
          <cx:pt idx="18">Septembrie</cx:pt>
          <cx:pt idx="19">Septembrie</cx:pt>
          <cx:pt idx="20">Septembrie</cx:pt>
          <cx:pt idx="21">Septembrie</cx:pt>
          <cx:pt idx="22">Septembrie</cx:pt>
          <cx:pt idx="23">Septembrie</cx:pt>
          <cx:pt idx="24">Septembrie</cx:pt>
          <cx:pt idx="25">Septembrie</cx:pt>
          <cx:pt idx="26">Septembrie</cx:pt>
          <cx:pt idx="27">Septembrie</cx:pt>
          <cx:pt idx="28">Septembrie</cx:pt>
          <cx:pt idx="29">Septembrie</cx:pt>
          <cx:pt idx="30">Octombrie</cx:pt>
          <cx:pt idx="31">Octombrie</cx:pt>
          <cx:pt idx="32">Octombrie</cx:pt>
          <cx:pt idx="33">Octombrie</cx:pt>
          <cx:pt idx="34">Octombrie</cx:pt>
          <cx:pt idx="35">Octombrie</cx:pt>
          <cx:pt idx="36">Octombrie</cx:pt>
          <cx:pt idx="37">Octombrie</cx:pt>
          <cx:pt idx="38">Octombrie</cx:pt>
          <cx:pt idx="39">Octombrie</cx:pt>
          <cx:pt idx="40">Octombrie</cx:pt>
          <cx:pt idx="41">Octombrie</cx:pt>
          <cx:pt idx="42">Octombrie</cx:pt>
          <cx:pt idx="43">Octombrie</cx:pt>
          <cx:pt idx="44">Octombrie</cx:pt>
          <cx:pt idx="45">Octombrie</cx:pt>
          <cx:pt idx="46">Octombrie</cx:pt>
          <cx:pt idx="47">Octombrie</cx:pt>
          <cx:pt idx="48">Octombrie</cx:pt>
          <cx:pt idx="49">Octombrie</cx:pt>
          <cx:pt idx="50">Octombrie</cx:pt>
          <cx:pt idx="51">Octombrie</cx:pt>
          <cx:pt idx="52">Octombrie</cx:pt>
          <cx:pt idx="53">Octombrie</cx:pt>
          <cx:pt idx="54">Octombrie</cx:pt>
          <cx:pt idx="55">Octombrie</cx:pt>
          <cx:pt idx="56">Octombrie</cx:pt>
          <cx:pt idx="57">Octombrie</cx:pt>
          <cx:pt idx="58">Octombrie</cx:pt>
          <cx:pt idx="59">Octombrie</cx:pt>
          <cx:pt idx="60">Octombrie</cx:pt>
          <cx:pt idx="61">Noiembrie</cx:pt>
          <cx:pt idx="62">Noiembrie</cx:pt>
          <cx:pt idx="63">Noiembrie</cx:pt>
          <cx:pt idx="64">Noiembrie</cx:pt>
          <cx:pt idx="65">Noiembrie</cx:pt>
          <cx:pt idx="66">Noiembrie</cx:pt>
          <cx:pt idx="67">Noiembrie</cx:pt>
          <cx:pt idx="68">Noiembrie</cx:pt>
          <cx:pt idx="69">Noiembrie</cx:pt>
          <cx:pt idx="70">Noiembrie</cx:pt>
          <cx:pt idx="71">Noiembrie</cx:pt>
          <cx:pt idx="72">Noiembrie</cx:pt>
          <cx:pt idx="73">Noiembrie</cx:pt>
          <cx:pt idx="74">Noiembrie</cx:pt>
          <cx:pt idx="75">Noiembrie</cx:pt>
          <cx:pt idx="76">Noiembrie</cx:pt>
          <cx:pt idx="77">Noiembrie</cx:pt>
          <cx:pt idx="78">Noiembrie</cx:pt>
          <cx:pt idx="79">Noiembrie</cx:pt>
          <cx:pt idx="80">Noiembrie</cx:pt>
          <cx:pt idx="81">Noiembrie</cx:pt>
          <cx:pt idx="82">Noiembrie</cx:pt>
          <cx:pt idx="83">Noiembrie</cx:pt>
          <cx:pt idx="84">Noiembrie</cx:pt>
          <cx:pt idx="85">Noiembrie</cx:pt>
          <cx:pt idx="86">Noiembrie</cx:pt>
          <cx:pt idx="87">Noiembrie</cx:pt>
          <cx:pt idx="88">Noiembrie</cx:pt>
          <cx:pt idx="89">Noiembrie</cx:pt>
          <cx:pt idx="90">Noiembrie</cx:pt>
        </cx:lvl>
      </cx:strDim>
      <cx:numDim type="val">
        <cx:f>'Ploiesti-TOAMNA'!$CL$67:$CL$157</cx:f>
        <cx:lvl ptCount="91" formatCode="General">
          <cx:pt idx="0">15.99</cx:pt>
          <cx:pt idx="1">23.079999999999998</cx:pt>
          <cx:pt idx="2">14.35</cx:pt>
          <cx:pt idx="3">11.630000000000001</cx:pt>
          <cx:pt idx="4">16.719999999999999</cx:pt>
          <cx:pt idx="5">16.530000000000001</cx:pt>
          <cx:pt idx="6">15.99</cx:pt>
          <cx:pt idx="7">19.440000000000001</cx:pt>
          <cx:pt idx="8">11.630000000000001</cx:pt>
          <cx:pt idx="9">11.99</cx:pt>
          <cx:pt idx="10">17.079999999999998</cx:pt>
          <cx:pt idx="11">25.07</cx:pt>
          <cx:pt idx="12">29.800000000000001</cx:pt>
          <cx:pt idx="13">29.440000000000001</cx:pt>
          <cx:pt idx="14">27.260000000000002</cx:pt>
          <cx:pt idx="15">30.350000000000001</cx:pt>
          <cx:pt idx="16">25.800000000000001</cx:pt>
          <cx:pt idx="17">0</cx:pt>
          <cx:pt idx="18">0</cx:pt>
          <cx:pt idx="19">0</cx:pt>
          <cx:pt idx="20">0</cx:pt>
          <cx:pt idx="21">0</cx:pt>
          <cx:pt idx="22">0</cx:pt>
          <cx:pt idx="23">0</cx:pt>
          <cx:pt idx="24">0</cx:pt>
          <cx:pt idx="25">0</cx:pt>
          <cx:pt idx="26">22.170000000000002</cx:pt>
          <cx:pt idx="27">18.170000000000002</cx:pt>
          <cx:pt idx="28">18.710000000000001</cx:pt>
          <cx:pt idx="29">23.800000000000001</cx:pt>
          <cx:pt idx="30">22.890000000000001</cx:pt>
          <cx:pt idx="31">22.350000000000001</cx:pt>
          <cx:pt idx="32">23.440000000000001</cx:pt>
          <cx:pt idx="33">25.98</cx:pt>
          <cx:pt idx="34">29.07</cx:pt>
          <cx:pt idx="35">24.16</cx:pt>
          <cx:pt idx="36">24.170000000000002</cx:pt>
          <cx:pt idx="37">25.07</cx:pt>
          <cx:pt idx="38">16.899999999999999</cx:pt>
          <cx:pt idx="39">18.530000000000001</cx:pt>
          <cx:pt idx="40">25.07</cx:pt>
          <cx:pt idx="41">28.16</cx:pt>
          <cx:pt idx="42">34.700000000000003</cx:pt>
          <cx:pt idx="43">35.43</cx:pt>
          <cx:pt idx="44">33.799999999999997</cx:pt>
          <cx:pt idx="45">9.6300000000000008</cx:pt>
          <cx:pt idx="46">16.170000000000002</cx:pt>
          <cx:pt idx="47">21.079999999999998</cx:pt>
          <cx:pt idx="48">29.800000000000001</cx:pt>
          <cx:pt idx="49">31.800000000000001</cx:pt>
          <cx:pt idx="50">37.609999999999999</cx:pt>
          <cx:pt idx="51">31.43</cx:pt>
          <cx:pt idx="52">30.16</cx:pt>
          <cx:pt idx="53">32.520000000000003</cx:pt>
          <cx:pt idx="54">31.07</cx:pt>
          <cx:pt idx="55">34.159999999999997</cx:pt>
          <cx:pt idx="56">28.710000000000001</cx:pt>
          <cx:pt idx="57">16.350000000000001</cx:pt>
          <cx:pt idx="58">18.539999999999999</cx:pt>
          <cx:pt idx="59">27.98</cx:pt>
          <cx:pt idx="60">39.789999999999999</cx:pt>
          <cx:pt idx="61">21.620000000000001</cx:pt>
          <cx:pt idx="62">16.170000000000002</cx:pt>
          <cx:pt idx="63">37.789999999999999</cx:pt>
          <cx:pt idx="64">52.149999999999999</cx:pt>
          <cx:pt idx="65">16.899999999999999</cx:pt>
          <cx:pt idx="66">13.08</cx:pt>
          <cx:pt idx="67">27.98</cx:pt>
          <cx:pt idx="68">27.07</cx:pt>
          <cx:pt idx="69">24.350000000000001</cx:pt>
          <cx:pt idx="70">22.530000000000001</cx:pt>
          <cx:pt idx="71">23.440000000000001</cx:pt>
          <cx:pt idx="72">8.1799999999999997</cx:pt>
          <cx:pt idx="73">24.710000000000001</cx:pt>
          <cx:pt idx="74">28.710000000000001</cx:pt>
          <cx:pt idx="75">38.520000000000003</cx:pt>
          <cx:pt idx="76">23.260000000000002</cx:pt>
          <cx:pt idx="77">29.620000000000001</cx:pt>
          <cx:pt idx="78">14.539999999999999</cx:pt>
          <cx:pt idx="79">11.08</cx:pt>
          <cx:pt idx="80">44.700000000000003</cx:pt>
          <cx:pt idx="81">40.520000000000003</cx:pt>
          <cx:pt idx="82">16.719999999999999</cx:pt>
          <cx:pt idx="83">21.989999999999998</cx:pt>
          <cx:pt idx="84">25.800000000000001</cx:pt>
          <cx:pt idx="85">13.630000000000001</cx:pt>
          <cx:pt idx="86">4.9100000000000001</cx:pt>
          <cx:pt idx="87">14.539999999999999</cx:pt>
          <cx:pt idx="88">32.710000000000001</cx:pt>
          <cx:pt idx="89">22.890000000000001</cx:pt>
          <cx:pt idx="90">46.880000000000003</cx:pt>
        </cx:lvl>
      </cx:numDim>
    </cx:data>
  </cx:chartData>
  <cx:chart>
    <cx:plotArea>
      <cx:plotAreaRegion>
        <cx:plotSurface>
          <cx:spPr>
            <a:solidFill>
              <a:schemeClr val="bg1"/>
            </a:solidFill>
            <a:ln>
              <a:solidFill>
                <a:schemeClr val="tx1"/>
              </a:solidFill>
            </a:ln>
          </cx:spPr>
        </cx:plotSurface>
        <cx:series layoutId="boxWhisker" uniqueId="{00000000-1019-42AD-8095-7A9B32C2027A}">
          <cx:tx>
            <cx:txData>
              <cx:f>'Ploiesti-TOAMNA'!$CI$66</cx:f>
              <cx:v>PH-1</cx:v>
            </cx:txData>
          </cx:tx>
          <cx:dataId val="0"/>
          <cx:layoutPr>
            <cx:statistics quartileMethod="exclusive"/>
          </cx:layoutPr>
        </cx:series>
        <cx:series layoutId="boxWhisker" uniqueId="{00000001-1019-42AD-8095-7A9B32C2027A}">
          <cx:tx>
            <cx:txData>
              <cx:f>'Ploiesti-TOAMNA'!$CJ$66</cx:f>
              <cx:v>PH-2</cx:v>
            </cx:txData>
          </cx:tx>
          <cx:dataId val="1"/>
          <cx:layoutPr>
            <cx:statistics quartileMethod="exclusive"/>
          </cx:layoutPr>
        </cx:series>
        <cx:series layoutId="boxWhisker" uniqueId="{00000002-1019-42AD-8095-7A9B32C2027A}">
          <cx:tx>
            <cx:txData>
              <cx:f>'Ploiesti-TOAMNA'!$CK$66</cx:f>
              <cx:v>PH-3</cx:v>
            </cx:txData>
          </cx:tx>
          <cx:dataId val="2"/>
          <cx:layoutPr>
            <cx:statistics quartileMethod="exclusive"/>
          </cx:layoutPr>
        </cx:series>
        <cx:series layoutId="boxWhisker" uniqueId="{00000003-1019-42AD-8095-7A9B32C2027A}">
          <cx:tx>
            <cx:txData>
              <cx:f>'Ploiesti-TOAMNA'!$CL$66</cx:f>
              <cx:v>PH-6</cx:v>
            </cx:txData>
          </cx:tx>
          <cx:dataId val="3"/>
          <cx:layoutPr>
            <cx:statistics quartileMethod="exclusive"/>
          </cx:layoutPr>
        </cx:series>
      </cx:plotAreaRegion>
      <cx:axis id="0" hidden="1">
        <cx:catScaling gapWidth="1"/>
        <cx:majorTickMarks type="in"/>
        <cx:minorTickMarks type="in"/>
        <cx:tickLabels/>
        <cx:spPr>
          <a:ln>
            <a:solidFill>
              <a:schemeClr val="tx1"/>
            </a:solidFill>
          </a:ln>
        </cx:spPr>
        <cx:txPr>
          <a:bodyPr spcFirstLastPara="1" vertOverflow="ellipsis" horzOverflow="overflow" wrap="square" lIns="0" tIns="0" rIns="0" bIns="0" anchor="ctr" anchorCtr="1"/>
          <a:lstStyle/>
          <a:p>
            <a:pPr algn="ctr" rtl="0">
              <a:defRPr sz="1600" b="1">
                <a:solidFill>
                  <a:schemeClr val="tx1"/>
                </a:solidFill>
              </a:defRPr>
            </a:pPr>
            <a:endParaRPr lang="ro-RO" sz="1600" b="1" i="0" u="none" strike="noStrike" baseline="0">
              <a:solidFill>
                <a:schemeClr val="tx1"/>
              </a:solidFill>
              <a:latin typeface="Calibri" panose="020F0502020204030204"/>
            </a:endParaRPr>
          </a:p>
        </cx:txPr>
      </cx:axis>
      <cx:axis id="1">
        <cx:valScaling/>
        <cx:majorGridlines/>
        <cx:tickLabels/>
        <cx:spPr>
          <a:ln>
            <a:solidFill>
              <a:schemeClr val="tx1"/>
            </a:solidFill>
          </a:ln>
        </cx:spPr>
        <cx:txPr>
          <a:bodyPr spcFirstLastPara="1" vertOverflow="ellipsis" horzOverflow="overflow" wrap="square" lIns="0" tIns="0" rIns="0" bIns="0" anchor="ctr" anchorCtr="1"/>
          <a:lstStyle/>
          <a:p>
            <a:pPr algn="ctr" rtl="0">
              <a:defRPr sz="1400" b="1">
                <a:solidFill>
                  <a:schemeClr val="tx1"/>
                </a:solidFill>
              </a:defRPr>
            </a:pPr>
            <a:endParaRPr lang="ro-RO" sz="1400" b="1" i="0" u="none" strike="noStrike" baseline="0">
              <a:solidFill>
                <a:schemeClr val="tx1"/>
              </a:solidFill>
              <a:latin typeface="Calibri" panose="020F0502020204030204"/>
            </a:endParaRPr>
          </a:p>
        </cx:txPr>
      </cx:axis>
    </cx:plotArea>
    <cx:legend pos="t" align="ctr" overlay="0">
      <cx:txPr>
        <a:bodyPr spcFirstLastPara="1" vertOverflow="ellipsis" horzOverflow="overflow" wrap="square" lIns="0" tIns="0" rIns="0" bIns="0" anchor="ctr" anchorCtr="1"/>
        <a:lstStyle/>
        <a:p>
          <a:pPr algn="ctr" rtl="0">
            <a:defRPr sz="2800">
              <a:solidFill>
                <a:schemeClr val="tx1"/>
              </a:solidFill>
            </a:defRPr>
          </a:pPr>
          <a:endParaRPr lang="ro-RO" sz="2800" b="0" i="0" u="none" strike="noStrike" baseline="0">
            <a:solidFill>
              <a:schemeClr val="tx1"/>
            </a:solidFill>
            <a:latin typeface="Calibri" panose="020F0502020204030204"/>
          </a:endParaRPr>
        </a:p>
      </cx:txPr>
    </cx:legend>
  </cx:chart>
  <cx:clrMapOvr bg1="lt1" tx1="dk1" bg2="lt2" tx2="dk2" accent1="accent1" accent2="accent2" accent3="accent3" accent4="accent4" accent5="accent5" accent6="accent6" hlink="hlink" folHlink="folHlink"/>
</cx:chartSpace>
</file>

<file path=ppt/charts/chartEx3.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'Ploiesti-TOAMNA'!$BU$67:$BU$157</cx:f>
        <cx:lvl ptCount="91">
          <cx:pt idx="0">Septembrie</cx:pt>
          <cx:pt idx="1">Septembrie</cx:pt>
          <cx:pt idx="2">Septembrie</cx:pt>
          <cx:pt idx="3">Septembrie</cx:pt>
          <cx:pt idx="4">Septembrie</cx:pt>
          <cx:pt idx="5">Septembrie</cx:pt>
          <cx:pt idx="6">Septembrie</cx:pt>
          <cx:pt idx="7">Septembrie</cx:pt>
          <cx:pt idx="8">Septembrie</cx:pt>
          <cx:pt idx="9">Septembrie</cx:pt>
          <cx:pt idx="10">Septembrie</cx:pt>
          <cx:pt idx="11">Septembrie</cx:pt>
          <cx:pt idx="12">Septembrie</cx:pt>
          <cx:pt idx="13">Septembrie</cx:pt>
          <cx:pt idx="14">Septembrie</cx:pt>
          <cx:pt idx="15">Septembrie</cx:pt>
          <cx:pt idx="16">Septembrie</cx:pt>
          <cx:pt idx="17">Septembrie</cx:pt>
          <cx:pt idx="18">Septembrie</cx:pt>
          <cx:pt idx="19">Septembrie</cx:pt>
          <cx:pt idx="20">Septembrie</cx:pt>
          <cx:pt idx="21">Septembrie</cx:pt>
          <cx:pt idx="22">Septembrie</cx:pt>
          <cx:pt idx="23">Septembrie</cx:pt>
          <cx:pt idx="24">Septembrie</cx:pt>
          <cx:pt idx="25">Septembrie</cx:pt>
          <cx:pt idx="26">Septembrie</cx:pt>
          <cx:pt idx="27">Septembrie</cx:pt>
          <cx:pt idx="28">Septembrie</cx:pt>
          <cx:pt idx="29">Septembrie</cx:pt>
          <cx:pt idx="30">Octombrie</cx:pt>
          <cx:pt idx="31">Octombrie</cx:pt>
          <cx:pt idx="32">Octombrie</cx:pt>
          <cx:pt idx="33">Octombrie</cx:pt>
          <cx:pt idx="34">Octombrie</cx:pt>
          <cx:pt idx="35">Octombrie</cx:pt>
          <cx:pt idx="36">Octombrie</cx:pt>
          <cx:pt idx="37">Octombrie</cx:pt>
          <cx:pt idx="38">Octombrie</cx:pt>
          <cx:pt idx="39">Octombrie</cx:pt>
          <cx:pt idx="40">Octombrie</cx:pt>
          <cx:pt idx="41">Octombrie</cx:pt>
          <cx:pt idx="42">Octombrie</cx:pt>
          <cx:pt idx="43">Octombrie</cx:pt>
          <cx:pt idx="44">Octombrie</cx:pt>
          <cx:pt idx="45">Octombrie</cx:pt>
          <cx:pt idx="46">Octombrie</cx:pt>
          <cx:pt idx="47">Octombrie</cx:pt>
          <cx:pt idx="48">Octombrie</cx:pt>
          <cx:pt idx="49">Octombrie</cx:pt>
          <cx:pt idx="50">Octombrie</cx:pt>
          <cx:pt idx="51">Octombrie</cx:pt>
          <cx:pt idx="52">Octombrie</cx:pt>
          <cx:pt idx="53">Octombrie</cx:pt>
          <cx:pt idx="54">Octombrie</cx:pt>
          <cx:pt idx="55">Octombrie</cx:pt>
          <cx:pt idx="56">Octombrie</cx:pt>
          <cx:pt idx="57">Octombrie</cx:pt>
          <cx:pt idx="58">Octombrie</cx:pt>
          <cx:pt idx="59">Octombrie</cx:pt>
          <cx:pt idx="60">Octombrie</cx:pt>
          <cx:pt idx="61">Noiembrie</cx:pt>
          <cx:pt idx="62">Noiembrie</cx:pt>
          <cx:pt idx="63">Noiembrie</cx:pt>
          <cx:pt idx="64">Noiembrie</cx:pt>
          <cx:pt idx="65">Noiembrie</cx:pt>
          <cx:pt idx="66">Noiembrie</cx:pt>
          <cx:pt idx="67">Noiembrie</cx:pt>
          <cx:pt idx="68">Noiembrie</cx:pt>
          <cx:pt idx="69">Noiembrie</cx:pt>
          <cx:pt idx="70">Noiembrie</cx:pt>
          <cx:pt idx="71">Noiembrie</cx:pt>
          <cx:pt idx="72">Noiembrie</cx:pt>
          <cx:pt idx="73">Noiembrie</cx:pt>
          <cx:pt idx="74">Noiembrie</cx:pt>
          <cx:pt idx="75">Noiembrie</cx:pt>
          <cx:pt idx="76">Noiembrie</cx:pt>
          <cx:pt idx="77">Noiembrie</cx:pt>
          <cx:pt idx="78">Noiembrie</cx:pt>
          <cx:pt idx="79">Noiembrie</cx:pt>
          <cx:pt idx="80">Noiembrie</cx:pt>
          <cx:pt idx="81">Noiembrie</cx:pt>
          <cx:pt idx="82">Noiembrie</cx:pt>
          <cx:pt idx="83">Noiembrie</cx:pt>
          <cx:pt idx="84">Noiembrie</cx:pt>
          <cx:pt idx="85">Noiembrie</cx:pt>
          <cx:pt idx="86">Noiembrie</cx:pt>
          <cx:pt idx="87">Noiembrie</cx:pt>
          <cx:pt idx="88">Noiembrie</cx:pt>
          <cx:pt idx="89">Noiembrie</cx:pt>
          <cx:pt idx="90">Noiembrie</cx:pt>
        </cx:lvl>
      </cx:strDim>
      <cx:numDim type="val">
        <cx:f>'Ploiesti-TOAMNA'!$BZ$67:$BZ$157</cx:f>
        <cx:lvl ptCount="91" formatCode="@">
          <cx:pt idx="0">0.059999999999999998</cx:pt>
          <cx:pt idx="1">0.059999999999999998</cx:pt>
          <cx:pt idx="2">0.070000000000000007</cx:pt>
          <cx:pt idx="3">0.089999999999999997</cx:pt>
          <cx:pt idx="4">0.059999999999999998</cx:pt>
          <cx:pt idx="5">0.059999999999999998</cx:pt>
          <cx:pt idx="6">0.050000000000000003</cx:pt>
          <cx:pt idx="7">0.050000000000000003</cx:pt>
          <cx:pt idx="8">0.050000000000000003</cx:pt>
          <cx:pt idx="9">0.050000000000000003</cx:pt>
          <cx:pt idx="10">0.059999999999999998</cx:pt>
          <cx:pt idx="11">0.070000000000000007</cx:pt>
          <cx:pt idx="12">0.10000000000000001</cx:pt>
          <cx:pt idx="13">0.080000000000000002</cx:pt>
          <cx:pt idx="14">0.10000000000000001</cx:pt>
          <cx:pt idx="15">0.10000000000000001</cx:pt>
          <cx:pt idx="16">0.080000000000000002</cx:pt>
          <cx:pt idx="17">0.089999999999999997</cx:pt>
          <cx:pt idx="18">0.11</cx:pt>
          <cx:pt idx="19">0.10000000000000001</cx:pt>
          <cx:pt idx="20">0.089999999999999997</cx:pt>
          <cx:pt idx="21">0.10000000000000001</cx:pt>
          <cx:pt idx="22">0.089999999999999997</cx:pt>
          <cx:pt idx="23">0.070000000000000007</cx:pt>
          <cx:pt idx="24">0.059999999999999998</cx:pt>
          <cx:pt idx="25">0.040000000000000001</cx:pt>
          <cx:pt idx="26">0.050000000000000003</cx:pt>
          <cx:pt idx="27">0.040000000000000001</cx:pt>
          <cx:pt idx="28">0.040000000000000001</cx:pt>
          <cx:pt idx="29">0.070000000000000007</cx:pt>
          <cx:pt idx="30">0.070000000000000007</cx:pt>
          <cx:pt idx="31">0.080000000000000002</cx:pt>
          <cx:pt idx="32">0.059999999999999998</cx:pt>
          <cx:pt idx="33">0.11</cx:pt>
          <cx:pt idx="34">0.10000000000000001</cx:pt>
          <cx:pt idx="35">0.089999999999999997</cx:pt>
          <cx:pt idx="36">0.059999999999999998</cx:pt>
          <cx:pt idx="37">0.050000000000000003</cx:pt>
          <cx:pt idx="38">0.059999999999999998</cx:pt>
          <cx:pt idx="39">0.080000000000000002</cx:pt>
          <cx:pt idx="40">0.11</cx:pt>
          <cx:pt idx="41">0.14999999999999999</cx:pt>
          <cx:pt idx="42">0.23000000000000001</cx:pt>
          <cx:pt idx="43">0.14000000000000001</cx:pt>
          <cx:pt idx="44">0.10000000000000001</cx:pt>
          <cx:pt idx="45">0.080000000000000002</cx:pt>
          <cx:pt idx="46">0.10000000000000001</cx:pt>
          <cx:pt idx="47">0.13</cx:pt>
          <cx:pt idx="48">0.13</cx:pt>
          <cx:pt idx="49">0.16</cx:pt>
          <cx:pt idx="50">0.13</cx:pt>
          <cx:pt idx="51">0.070000000000000007</cx:pt>
          <cx:pt idx="52">0.10000000000000001</cx:pt>
          <cx:pt idx="53">0.17999999999999999</cx:pt>
          <cx:pt idx="54">0.10000000000000001</cx:pt>
          <cx:pt idx="55">0.14999999999999999</cx:pt>
          <cx:pt idx="56">0.13</cx:pt>
          <cx:pt idx="57">0.059999999999999998</cx:pt>
          <cx:pt idx="58">0.070000000000000007</cx:pt>
          <cx:pt idx="59">0.12</cx:pt>
          <cx:pt idx="60">0.16</cx:pt>
          <cx:pt idx="61">0.10000000000000001</cx:pt>
          <cx:pt idx="62">0.11</cx:pt>
          <cx:pt idx="63">0.11</cx:pt>
          <cx:pt idx="64">0.14000000000000001</cx:pt>
          <cx:pt idx="65">0.070000000000000007</cx:pt>
          <cx:pt idx="66">0.070000000000000007</cx:pt>
          <cx:pt idx="67">0.20000000000000001</cx:pt>
          <cx:pt idx="68">0.14000000000000001</cx:pt>
          <cx:pt idx="69">0.20000000000000001</cx:pt>
          <cx:pt idx="70">0.14999999999999999</cx:pt>
          <cx:pt idx="71">0.17999999999999999</cx:pt>
          <cx:pt idx="72">0.059999999999999998</cx:pt>
          <cx:pt idx="73">0.22</cx:pt>
          <cx:pt idx="74">0.23000000000000001</cx:pt>
          <cx:pt idx="75">0.40999999999999998</cx:pt>
          <cx:pt idx="76">0.19</cx:pt>
          <cx:pt idx="77">0.20000000000000001</cx:pt>
          <cx:pt idx="78">0.13</cx:pt>
          <cx:pt idx="79">0.12</cx:pt>
          <cx:pt idx="80">0.51000000000000001</cx:pt>
          <cx:pt idx="81">0.53000000000000003</cx:pt>
          <cx:pt idx="82">0.19</cx:pt>
          <cx:pt idx="83">0.10000000000000001</cx:pt>
          <cx:pt idx="84">0.20999999999999999</cx:pt>
          <cx:pt idx="85">0.12</cx:pt>
          <cx:pt idx="86">0.050000000000000003</cx:pt>
          <cx:pt idx="87">0.11</cx:pt>
          <cx:pt idx="88">0.23000000000000001</cx:pt>
          <cx:pt idx="89">0.17000000000000001</cx:pt>
          <cx:pt idx="90">0.35999999999999999</cx:pt>
        </cx:lvl>
      </cx:numDim>
    </cx:data>
    <cx:data id="1">
      <cx:strDim type="cat">
        <cx:f>'Ploiesti-TOAMNA'!$BU$67:$BU$157</cx:f>
        <cx:lvl ptCount="91">
          <cx:pt idx="0">Septembrie</cx:pt>
          <cx:pt idx="1">Septembrie</cx:pt>
          <cx:pt idx="2">Septembrie</cx:pt>
          <cx:pt idx="3">Septembrie</cx:pt>
          <cx:pt idx="4">Septembrie</cx:pt>
          <cx:pt idx="5">Septembrie</cx:pt>
          <cx:pt idx="6">Septembrie</cx:pt>
          <cx:pt idx="7">Septembrie</cx:pt>
          <cx:pt idx="8">Septembrie</cx:pt>
          <cx:pt idx="9">Septembrie</cx:pt>
          <cx:pt idx="10">Septembrie</cx:pt>
          <cx:pt idx="11">Septembrie</cx:pt>
          <cx:pt idx="12">Septembrie</cx:pt>
          <cx:pt idx="13">Septembrie</cx:pt>
          <cx:pt idx="14">Septembrie</cx:pt>
          <cx:pt idx="15">Septembrie</cx:pt>
          <cx:pt idx="16">Septembrie</cx:pt>
          <cx:pt idx="17">Septembrie</cx:pt>
          <cx:pt idx="18">Septembrie</cx:pt>
          <cx:pt idx="19">Septembrie</cx:pt>
          <cx:pt idx="20">Septembrie</cx:pt>
          <cx:pt idx="21">Septembrie</cx:pt>
          <cx:pt idx="22">Septembrie</cx:pt>
          <cx:pt idx="23">Septembrie</cx:pt>
          <cx:pt idx="24">Septembrie</cx:pt>
          <cx:pt idx="25">Septembrie</cx:pt>
          <cx:pt idx="26">Septembrie</cx:pt>
          <cx:pt idx="27">Septembrie</cx:pt>
          <cx:pt idx="28">Septembrie</cx:pt>
          <cx:pt idx="29">Septembrie</cx:pt>
          <cx:pt idx="30">Octombrie</cx:pt>
          <cx:pt idx="31">Octombrie</cx:pt>
          <cx:pt idx="32">Octombrie</cx:pt>
          <cx:pt idx="33">Octombrie</cx:pt>
          <cx:pt idx="34">Octombrie</cx:pt>
          <cx:pt idx="35">Octombrie</cx:pt>
          <cx:pt idx="36">Octombrie</cx:pt>
          <cx:pt idx="37">Octombrie</cx:pt>
          <cx:pt idx="38">Octombrie</cx:pt>
          <cx:pt idx="39">Octombrie</cx:pt>
          <cx:pt idx="40">Octombrie</cx:pt>
          <cx:pt idx="41">Octombrie</cx:pt>
          <cx:pt idx="42">Octombrie</cx:pt>
          <cx:pt idx="43">Octombrie</cx:pt>
          <cx:pt idx="44">Octombrie</cx:pt>
          <cx:pt idx="45">Octombrie</cx:pt>
          <cx:pt idx="46">Octombrie</cx:pt>
          <cx:pt idx="47">Octombrie</cx:pt>
          <cx:pt idx="48">Octombrie</cx:pt>
          <cx:pt idx="49">Octombrie</cx:pt>
          <cx:pt idx="50">Octombrie</cx:pt>
          <cx:pt idx="51">Octombrie</cx:pt>
          <cx:pt idx="52">Octombrie</cx:pt>
          <cx:pt idx="53">Octombrie</cx:pt>
          <cx:pt idx="54">Octombrie</cx:pt>
          <cx:pt idx="55">Octombrie</cx:pt>
          <cx:pt idx="56">Octombrie</cx:pt>
          <cx:pt idx="57">Octombrie</cx:pt>
          <cx:pt idx="58">Octombrie</cx:pt>
          <cx:pt idx="59">Octombrie</cx:pt>
          <cx:pt idx="60">Octombrie</cx:pt>
          <cx:pt idx="61">Noiembrie</cx:pt>
          <cx:pt idx="62">Noiembrie</cx:pt>
          <cx:pt idx="63">Noiembrie</cx:pt>
          <cx:pt idx="64">Noiembrie</cx:pt>
          <cx:pt idx="65">Noiembrie</cx:pt>
          <cx:pt idx="66">Noiembrie</cx:pt>
          <cx:pt idx="67">Noiembrie</cx:pt>
          <cx:pt idx="68">Noiembrie</cx:pt>
          <cx:pt idx="69">Noiembrie</cx:pt>
          <cx:pt idx="70">Noiembrie</cx:pt>
          <cx:pt idx="71">Noiembrie</cx:pt>
          <cx:pt idx="72">Noiembrie</cx:pt>
          <cx:pt idx="73">Noiembrie</cx:pt>
          <cx:pt idx="74">Noiembrie</cx:pt>
          <cx:pt idx="75">Noiembrie</cx:pt>
          <cx:pt idx="76">Noiembrie</cx:pt>
          <cx:pt idx="77">Noiembrie</cx:pt>
          <cx:pt idx="78">Noiembrie</cx:pt>
          <cx:pt idx="79">Noiembrie</cx:pt>
          <cx:pt idx="80">Noiembrie</cx:pt>
          <cx:pt idx="81">Noiembrie</cx:pt>
          <cx:pt idx="82">Noiembrie</cx:pt>
          <cx:pt idx="83">Noiembrie</cx:pt>
          <cx:pt idx="84">Noiembrie</cx:pt>
          <cx:pt idx="85">Noiembrie</cx:pt>
          <cx:pt idx="86">Noiembrie</cx:pt>
          <cx:pt idx="87">Noiembrie</cx:pt>
          <cx:pt idx="88">Noiembrie</cx:pt>
          <cx:pt idx="89">Noiembrie</cx:pt>
          <cx:pt idx="90">Noiembrie</cx:pt>
        </cx:lvl>
      </cx:strDim>
      <cx:numDim type="val">
        <cx:f>'Ploiesti-TOAMNA'!$CA$67:$CA$157</cx:f>
        <cx:lvl ptCount="91" formatCode="@">
          <cx:pt idx="0">0.059999999999999998</cx:pt>
          <cx:pt idx="1">0.080000000000000002</cx:pt>
          <cx:pt idx="2">0.059999999999999998</cx:pt>
          <cx:pt idx="3">0.070000000000000007</cx:pt>
          <cx:pt idx="4">0.059999999999999998</cx:pt>
          <cx:pt idx="5">0.050000000000000003</cx:pt>
          <cx:pt idx="6">0.050000000000000003</cx:pt>
          <cx:pt idx="7">0.050000000000000003</cx:pt>
          <cx:pt idx="8">0.059999999999999998</cx:pt>
          <cx:pt idx="9">0.050000000000000003</cx:pt>
          <cx:pt idx="10">0.089999999999999997</cx:pt>
          <cx:pt idx="11">0.089999999999999997</cx:pt>
          <cx:pt idx="12">0.12</cx:pt>
          <cx:pt idx="13">0.080000000000000002</cx:pt>
          <cx:pt idx="14">0.080000000000000002</cx:pt>
          <cx:pt idx="15">0.10000000000000001</cx:pt>
          <cx:pt idx="16">0.080000000000000002</cx:pt>
          <cx:pt idx="17">0.059999999999999998</cx:pt>
          <cx:pt idx="18">0</cx:pt>
          <cx:pt idx="19">0</cx:pt>
          <cx:pt idx="20">0</cx:pt>
          <cx:pt idx="21">0</cx:pt>
          <cx:pt idx="22">0</cx:pt>
          <cx:pt idx="23">0</cx:pt>
          <cx:pt idx="24">0</cx:pt>
          <cx:pt idx="25">0.029999999999999999</cx:pt>
          <cx:pt idx="26">0.029999999999999999</cx:pt>
          <cx:pt idx="27">0.040000000000000001</cx:pt>
          <cx:pt idx="28">0.059999999999999998</cx:pt>
          <cx:pt idx="29">0.070000000000000007</cx:pt>
          <cx:pt idx="30">0.059999999999999998</cx:pt>
          <cx:pt idx="31">0.089999999999999997</cx:pt>
          <cx:pt idx="32">0.080000000000000002</cx:pt>
          <cx:pt idx="33">0.10000000000000001</cx:pt>
          <cx:pt idx="34">0.10000000000000001</cx:pt>
          <cx:pt idx="35">0.070000000000000007</cx:pt>
          <cx:pt idx="36">0.10000000000000001</cx:pt>
          <cx:pt idx="37">0.080000000000000002</cx:pt>
          <cx:pt idx="38">0.059999999999999998</cx:pt>
          <cx:pt idx="39">0.089999999999999997</cx:pt>
          <cx:pt idx="40">0.14999999999999999</cx:pt>
          <cx:pt idx="41">0.14999999999999999</cx:pt>
          <cx:pt idx="42">0.20000000000000001</cx:pt>
          <cx:pt idx="43">0.20000000000000001</cx:pt>
          <cx:pt idx="44">0.13</cx:pt>
          <cx:pt idx="45">0.059999999999999998</cx:pt>
          <cx:pt idx="46">0.10000000000000001</cx:pt>
          <cx:pt idx="47">0.20000000000000001</cx:pt>
          <cx:pt idx="48">0.16</cx:pt>
          <cx:pt idx="49">0.25</cx:pt>
          <cx:pt idx="50">0.17999999999999999</cx:pt>
          <cx:pt idx="51">0.089999999999999997</cx:pt>
          <cx:pt idx="52">0.089999999999999997</cx:pt>
          <cx:pt idx="53">0.23000000000000001</cx:pt>
          <cx:pt idx="54">0.12</cx:pt>
          <cx:pt idx="55">0.16</cx:pt>
          <cx:pt idx="56">0.13</cx:pt>
          <cx:pt idx="57">0.050000000000000003</cx:pt>
          <cx:pt idx="58">0.080000000000000002</cx:pt>
          <cx:pt idx="59">0.16</cx:pt>
          <cx:pt idx="60">0.23000000000000001</cx:pt>
          <cx:pt idx="61">0.10000000000000001</cx:pt>
          <cx:pt idx="62">0.080000000000000002</cx:pt>
          <cx:pt idx="63">0.10000000000000001</cx:pt>
          <cx:pt idx="64">0.14999999999999999</cx:pt>
          <cx:pt idx="65">0.14000000000000001</cx:pt>
          <cx:pt idx="66">0.080000000000000002</cx:pt>
          <cx:pt idx="67">0.22</cx:pt>
          <cx:pt idx="68">0.16</cx:pt>
          <cx:pt idx="69">0.22</cx:pt>
          <cx:pt idx="70">0.16</cx:pt>
          <cx:pt idx="71">0.22</cx:pt>
          <cx:pt idx="72">0.050000000000000003</cx:pt>
          <cx:pt idx="73">0.26000000000000001</cx:pt>
          <cx:pt idx="74">0.27000000000000002</cx:pt>
          <cx:pt idx="75">0.46999999999999997</cx:pt>
          <cx:pt idx="76">0.23999999999999999</cx:pt>
          <cx:pt idx="77">0.22</cx:pt>
          <cx:pt idx="78">0.13</cx:pt>
          <cx:pt idx="79">0.13</cx:pt>
          <cx:pt idx="80">0.63</cx:pt>
          <cx:pt idx="81">0.42999999999999999</cx:pt>
          <cx:pt idx="82">0.20999999999999999</cx:pt>
          <cx:pt idx="83">0.10000000000000001</cx:pt>
          <cx:pt idx="84">0.25</cx:pt>
          <cx:pt idx="85">0.16</cx:pt>
          <cx:pt idx="86">0.040000000000000001</cx:pt>
          <cx:pt idx="87">0.12</cx:pt>
          <cx:pt idx="88">0.29999999999999999</cx:pt>
          <cx:pt idx="89">0.17999999999999999</cx:pt>
          <cx:pt idx="90">0.5</cx:pt>
        </cx:lvl>
      </cx:numDim>
    </cx:data>
  </cx:chartData>
  <cx:chart>
    <cx:plotArea>
      <cx:plotAreaRegion>
        <cx:plotSurface>
          <cx:spPr>
            <a:solidFill>
              <a:schemeClr val="bg1"/>
            </a:solidFill>
            <a:ln>
              <a:solidFill>
                <a:schemeClr val="tx1"/>
              </a:solidFill>
            </a:ln>
          </cx:spPr>
        </cx:plotSurface>
        <cx:series layoutId="boxWhisker" uniqueId="{1B589949-8889-49FA-B1CF-7DE3DC474E26}" formatIdx="0">
          <cx:tx>
            <cx:txData>
              <cx:f>'Ploiesti-TOAMNA'!$BZ$66</cx:f>
              <cx:v>PH-1</cx:v>
            </cx:txData>
          </cx:tx>
          <cx:dataId val="0"/>
          <cx:layoutPr>
            <cx:visibility meanLine="0" meanMarker="1" nonoutliers="0" outliers="1"/>
            <cx:statistics quartileMethod="exclusive"/>
          </cx:layoutPr>
        </cx:series>
        <cx:series layoutId="boxWhisker" uniqueId="{00000000-8872-4521-B2FB-F2C6E4DD5D5F}">
          <cx:tx>
            <cx:txData>
              <cx:f>'Ploiesti-TOAMNA'!$CA$66</cx:f>
              <cx:v>PH-6</cx:v>
            </cx:txData>
          </cx:tx>
          <cx:dataId val="1"/>
          <cx:layoutPr>
            <cx:statistics quartileMethod="exclusive"/>
          </cx:layoutPr>
        </cx:series>
      </cx:plotAreaRegion>
      <cx:axis id="0" hidden="1">
        <cx:catScaling gapWidth="1"/>
        <cx:majorTickMarks type="in"/>
        <cx:minorTickMarks type="in"/>
        <cx:tickLabels/>
        <cx:spPr>
          <a:ln>
            <a:solidFill>
              <a:schemeClr val="tx1"/>
            </a:solidFill>
          </a:ln>
        </cx:spPr>
        <cx:txPr>
          <a:bodyPr spcFirstLastPara="1" vertOverflow="ellipsis" horzOverflow="overflow" wrap="square" lIns="0" tIns="0" rIns="0" bIns="0" anchor="ctr" anchorCtr="1"/>
          <a:lstStyle/>
          <a:p>
            <a:pPr algn="ctr" rtl="0">
              <a:defRPr sz="1600" b="1">
                <a:solidFill>
                  <a:schemeClr val="tx1"/>
                </a:solidFill>
              </a:defRPr>
            </a:pPr>
            <a:endParaRPr lang="ro-RO" sz="1600" b="1" i="0" u="none" strike="noStrike" baseline="0">
              <a:solidFill>
                <a:schemeClr val="tx1"/>
              </a:solidFill>
              <a:latin typeface="Calibri" panose="020F0502020204030204"/>
            </a:endParaRPr>
          </a:p>
        </cx:txPr>
      </cx:axis>
      <cx:axis id="1">
        <cx:valScaling/>
        <cx:majorGridlines/>
        <cx:tickLabels/>
        <cx:spPr>
          <a:ln>
            <a:solidFill>
              <a:schemeClr val="tx1"/>
            </a:solidFill>
          </a:ln>
        </cx:spPr>
        <cx:txPr>
          <a:bodyPr spcFirstLastPara="1" vertOverflow="ellipsis" horzOverflow="overflow" wrap="square" lIns="0" tIns="0" rIns="0" bIns="0" anchor="ctr" anchorCtr="1"/>
          <a:lstStyle/>
          <a:p>
            <a:pPr algn="ctr" rtl="0">
              <a:defRPr sz="1400" b="1">
                <a:solidFill>
                  <a:schemeClr val="tx1"/>
                </a:solidFill>
              </a:defRPr>
            </a:pPr>
            <a:endParaRPr lang="ro-RO" sz="1400" b="1" i="0" u="none" strike="noStrike" baseline="0">
              <a:solidFill>
                <a:schemeClr val="tx1"/>
              </a:solidFill>
              <a:latin typeface="Calibri" panose="020F0502020204030204"/>
            </a:endParaRPr>
          </a:p>
        </cx:txPr>
      </cx:axis>
    </cx:plotArea>
    <cx:legend pos="t" align="ctr" overlay="0">
      <cx:txPr>
        <a:bodyPr spcFirstLastPara="1" vertOverflow="ellipsis" horzOverflow="overflow" wrap="square" lIns="0" tIns="0" rIns="0" bIns="0" anchor="ctr" anchorCtr="1"/>
        <a:lstStyle/>
        <a:p>
          <a:pPr algn="ctr" rtl="0">
            <a:defRPr sz="2800">
              <a:solidFill>
                <a:schemeClr val="tx1"/>
              </a:solidFill>
            </a:defRPr>
          </a:pPr>
          <a:endParaRPr lang="ro-RO" sz="2800" b="0" i="0" u="none" strike="noStrike" baseline="0">
            <a:solidFill>
              <a:schemeClr val="tx1"/>
            </a:solidFill>
            <a:latin typeface="Calibri" panose="020F0502020204030204"/>
          </a:endParaRPr>
        </a:p>
      </cx:txPr>
    </cx:legend>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3CA7E2D5-4219-B22F-0C34-CBF435CB3236}"/>
              </a:ext>
            </a:extLst>
          </p:cNvPr>
          <p:cNvSpPr>
            <a:spLocks noGrp="1" noChangeArrowheads="1"/>
          </p:cNvSpPr>
          <p:nvPr>
            <p:ph type="hdr" sz="quarter"/>
          </p:nvPr>
        </p:nvSpPr>
        <p:spPr bwMode="auto">
          <a:xfrm>
            <a:off x="-30163" y="9525"/>
            <a:ext cx="3027363" cy="425450"/>
          </a:xfrm>
          <a:prstGeom prst="rect">
            <a:avLst/>
          </a:prstGeom>
          <a:noFill/>
          <a:ln>
            <a:noFill/>
          </a:ln>
          <a:effectLst/>
        </p:spPr>
        <p:txBody>
          <a:bodyPr vert="horz" wrap="square" lIns="19237" tIns="0" rIns="19237" bIns="0" numCol="1" anchor="t" anchorCtr="0" compatLnSpc="1">
            <a:prstTxWarp prst="textNoShape">
              <a:avLst/>
            </a:prstTxWarp>
          </a:bodyPr>
          <a:lstStyle>
            <a:lvl1pPr defTabSz="769691">
              <a:defRPr sz="1000" i="1"/>
            </a:lvl1pPr>
          </a:lstStyle>
          <a:p>
            <a:pPr>
              <a:defRPr/>
            </a:pPr>
            <a:endParaRPr lang="en-GB"/>
          </a:p>
        </p:txBody>
      </p:sp>
      <p:sp>
        <p:nvSpPr>
          <p:cNvPr id="2051" name="Rectangle 3">
            <a:extLst>
              <a:ext uri="{FF2B5EF4-FFF2-40B4-BE49-F238E27FC236}">
                <a16:creationId xmlns:a16="http://schemas.microsoft.com/office/drawing/2014/main" id="{ED4A39CC-22DC-C125-B1D0-4607B52D86F2}"/>
              </a:ext>
            </a:extLst>
          </p:cNvPr>
          <p:cNvSpPr>
            <a:spLocks noGrp="1" noChangeArrowheads="1"/>
          </p:cNvSpPr>
          <p:nvPr>
            <p:ph type="dt" idx="1"/>
          </p:nvPr>
        </p:nvSpPr>
        <p:spPr bwMode="auto">
          <a:xfrm>
            <a:off x="3952875" y="9525"/>
            <a:ext cx="3027363" cy="425450"/>
          </a:xfrm>
          <a:prstGeom prst="rect">
            <a:avLst/>
          </a:prstGeom>
          <a:noFill/>
          <a:ln>
            <a:noFill/>
          </a:ln>
          <a:effectLst/>
        </p:spPr>
        <p:txBody>
          <a:bodyPr vert="horz" wrap="square" lIns="19237" tIns="0" rIns="19237" bIns="0" numCol="1" anchor="t" anchorCtr="0" compatLnSpc="1">
            <a:prstTxWarp prst="textNoShape">
              <a:avLst/>
            </a:prstTxWarp>
          </a:bodyPr>
          <a:lstStyle>
            <a:lvl1pPr algn="r" defTabSz="769691">
              <a:defRPr sz="1000" i="1"/>
            </a:lvl1pPr>
          </a:lstStyle>
          <a:p>
            <a:pPr>
              <a:defRPr/>
            </a:pPr>
            <a:endParaRPr lang="en-GB"/>
          </a:p>
        </p:txBody>
      </p:sp>
      <p:sp>
        <p:nvSpPr>
          <p:cNvPr id="2052" name="Rectangle 4">
            <a:extLst>
              <a:ext uri="{FF2B5EF4-FFF2-40B4-BE49-F238E27FC236}">
                <a16:creationId xmlns:a16="http://schemas.microsoft.com/office/drawing/2014/main" id="{B66B593B-9797-747E-888C-D3A378EF9703}"/>
              </a:ext>
            </a:extLst>
          </p:cNvPr>
          <p:cNvSpPr>
            <a:spLocks noGrp="1" noRot="1" noChangeAspect="1" noChangeArrowheads="1" noTextEdit="1"/>
          </p:cNvSpPr>
          <p:nvPr>
            <p:ph type="sldImg" idx="2"/>
          </p:nvPr>
        </p:nvSpPr>
        <p:spPr bwMode="auto">
          <a:xfrm>
            <a:off x="2346325" y="725488"/>
            <a:ext cx="2259013" cy="33877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715FE847-4F82-7660-FCCF-7508BF1250DE}"/>
              </a:ext>
            </a:extLst>
          </p:cNvPr>
          <p:cNvSpPr>
            <a:spLocks noGrp="1" noChangeArrowheads="1"/>
          </p:cNvSpPr>
          <p:nvPr>
            <p:ph type="body" sz="quarter" idx="3"/>
          </p:nvPr>
        </p:nvSpPr>
        <p:spPr bwMode="auto">
          <a:xfrm>
            <a:off x="928688" y="4405313"/>
            <a:ext cx="5092700" cy="4110037"/>
          </a:xfrm>
          <a:prstGeom prst="rect">
            <a:avLst/>
          </a:prstGeom>
          <a:noFill/>
          <a:ln>
            <a:noFill/>
          </a:ln>
          <a:effectLst/>
        </p:spPr>
        <p:txBody>
          <a:bodyPr vert="horz" wrap="square" lIns="92977" tIns="46489" rIns="92977" bIns="4648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a16="http://schemas.microsoft.com/office/drawing/2014/main" id="{7BF65639-0111-9A88-FAAF-B7C4D8560D1A}"/>
              </a:ext>
            </a:extLst>
          </p:cNvPr>
          <p:cNvSpPr>
            <a:spLocks noGrp="1" noChangeArrowheads="1"/>
          </p:cNvSpPr>
          <p:nvPr>
            <p:ph type="ftr" sz="quarter" idx="4"/>
          </p:nvPr>
        </p:nvSpPr>
        <p:spPr bwMode="auto">
          <a:xfrm>
            <a:off x="-30163" y="8801100"/>
            <a:ext cx="3027363" cy="423863"/>
          </a:xfrm>
          <a:prstGeom prst="rect">
            <a:avLst/>
          </a:prstGeom>
          <a:noFill/>
          <a:ln>
            <a:noFill/>
          </a:ln>
          <a:effectLst/>
        </p:spPr>
        <p:txBody>
          <a:bodyPr vert="horz" wrap="square" lIns="19237" tIns="0" rIns="19237" bIns="0" numCol="1" anchor="b" anchorCtr="0" compatLnSpc="1">
            <a:prstTxWarp prst="textNoShape">
              <a:avLst/>
            </a:prstTxWarp>
          </a:bodyPr>
          <a:lstStyle>
            <a:lvl1pPr defTabSz="769691">
              <a:defRPr sz="1000" i="1"/>
            </a:lvl1pPr>
          </a:lstStyle>
          <a:p>
            <a:pPr>
              <a:defRPr/>
            </a:pPr>
            <a:endParaRPr lang="en-GB"/>
          </a:p>
        </p:txBody>
      </p:sp>
      <p:sp>
        <p:nvSpPr>
          <p:cNvPr id="2055" name="Rectangle 7">
            <a:extLst>
              <a:ext uri="{FF2B5EF4-FFF2-40B4-BE49-F238E27FC236}">
                <a16:creationId xmlns:a16="http://schemas.microsoft.com/office/drawing/2014/main" id="{241773DF-C33D-53AC-6A4F-FEE46ABB588A}"/>
              </a:ext>
            </a:extLst>
          </p:cNvPr>
          <p:cNvSpPr>
            <a:spLocks noGrp="1" noChangeArrowheads="1"/>
          </p:cNvSpPr>
          <p:nvPr>
            <p:ph type="sldNum" sz="quarter" idx="5"/>
          </p:nvPr>
        </p:nvSpPr>
        <p:spPr bwMode="auto">
          <a:xfrm>
            <a:off x="3952875" y="8801100"/>
            <a:ext cx="3027363" cy="423863"/>
          </a:xfrm>
          <a:prstGeom prst="rect">
            <a:avLst/>
          </a:prstGeom>
          <a:noFill/>
          <a:ln>
            <a:noFill/>
          </a:ln>
          <a:effectLst/>
        </p:spPr>
        <p:txBody>
          <a:bodyPr vert="horz" wrap="square" lIns="19237" tIns="0" rIns="19237" bIns="0" numCol="1" anchor="b" anchorCtr="0" compatLnSpc="1">
            <a:prstTxWarp prst="textNoShape">
              <a:avLst/>
            </a:prstTxWarp>
          </a:bodyPr>
          <a:lstStyle>
            <a:lvl1pPr algn="r" defTabSz="768350">
              <a:defRPr sz="1000" i="1"/>
            </a:lvl1pPr>
          </a:lstStyle>
          <a:p>
            <a:pPr>
              <a:defRPr/>
            </a:pPr>
            <a:fld id="{E590402C-4481-45C9-8BBC-E70002776D87}"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a:extLst>
              <a:ext uri="{FF2B5EF4-FFF2-40B4-BE49-F238E27FC236}">
                <a16:creationId xmlns:a16="http://schemas.microsoft.com/office/drawing/2014/main" id="{4790782F-2289-BC0D-6A9D-D05D33B1A1B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8350">
              <a:defRPr sz="2400">
                <a:solidFill>
                  <a:schemeClr val="tx1"/>
                </a:solidFill>
                <a:latin typeface="Times New Roman" panose="02020603050405020304" pitchFamily="18" charset="0"/>
              </a:defRPr>
            </a:lvl1pPr>
            <a:lvl2pPr marL="742950" indent="-285750" defTabSz="768350">
              <a:defRPr sz="2400">
                <a:solidFill>
                  <a:schemeClr val="tx1"/>
                </a:solidFill>
                <a:latin typeface="Times New Roman" panose="02020603050405020304" pitchFamily="18" charset="0"/>
              </a:defRPr>
            </a:lvl2pPr>
            <a:lvl3pPr marL="1143000" indent="-228600" defTabSz="768350">
              <a:defRPr sz="2400">
                <a:solidFill>
                  <a:schemeClr val="tx1"/>
                </a:solidFill>
                <a:latin typeface="Times New Roman" panose="02020603050405020304" pitchFamily="18" charset="0"/>
              </a:defRPr>
            </a:lvl3pPr>
            <a:lvl4pPr marL="1600200" indent="-228600" defTabSz="768350">
              <a:defRPr sz="2400">
                <a:solidFill>
                  <a:schemeClr val="tx1"/>
                </a:solidFill>
                <a:latin typeface="Times New Roman" panose="02020603050405020304" pitchFamily="18" charset="0"/>
              </a:defRPr>
            </a:lvl4pPr>
            <a:lvl5pPr marL="2057400" indent="-228600" defTabSz="768350">
              <a:defRPr sz="2400">
                <a:solidFill>
                  <a:schemeClr val="tx1"/>
                </a:solidFill>
                <a:latin typeface="Times New Roman" panose="02020603050405020304" pitchFamily="18" charset="0"/>
              </a:defRPr>
            </a:lvl5pPr>
            <a:lvl6pPr marL="2514600" indent="-228600" defTabSz="76835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76835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76835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768350" eaLnBrk="0" fontAlgn="base" hangingPunct="0">
              <a:spcBef>
                <a:spcPct val="0"/>
              </a:spcBef>
              <a:spcAft>
                <a:spcPct val="0"/>
              </a:spcAft>
              <a:defRPr sz="2400">
                <a:solidFill>
                  <a:schemeClr val="tx1"/>
                </a:solidFill>
                <a:latin typeface="Times New Roman" panose="02020603050405020304" pitchFamily="18" charset="0"/>
              </a:defRPr>
            </a:lvl9pPr>
          </a:lstStyle>
          <a:p>
            <a:fld id="{9B68E454-23C1-4932-8914-DC158110F1FB}" type="slidenum">
              <a:rPr lang="en-GB" altLang="en-US" sz="1000" smtClean="0"/>
              <a:pPr/>
              <a:t>1</a:t>
            </a:fld>
            <a:endParaRPr lang="en-GB" altLang="en-US" sz="1000"/>
          </a:p>
        </p:txBody>
      </p:sp>
      <p:sp>
        <p:nvSpPr>
          <p:cNvPr id="4099" name="Rectangle 2">
            <a:extLst>
              <a:ext uri="{FF2B5EF4-FFF2-40B4-BE49-F238E27FC236}">
                <a16:creationId xmlns:a16="http://schemas.microsoft.com/office/drawing/2014/main" id="{7BEB4399-B3F3-4B08-A02F-70AE8A779ACA}"/>
              </a:ext>
            </a:extLst>
          </p:cNvPr>
          <p:cNvSpPr>
            <a:spLocks noGrp="1" noRot="1" noChangeAspect="1" noChangeArrowheads="1" noTextEdit="1"/>
          </p:cNvSpPr>
          <p:nvPr>
            <p:ph type="sldImg"/>
          </p:nvPr>
        </p:nvSpPr>
        <p:spPr>
          <a:ln cap="flat"/>
        </p:spPr>
      </p:sp>
      <p:sp>
        <p:nvSpPr>
          <p:cNvPr id="4100" name="Rectangle 3">
            <a:extLst>
              <a:ext uri="{FF2B5EF4-FFF2-40B4-BE49-F238E27FC236}">
                <a16:creationId xmlns:a16="http://schemas.microsoft.com/office/drawing/2014/main" id="{AD7CED02-0CE1-1DFF-9482-75CFC321BF8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10000" y="7482420"/>
            <a:ext cx="22860000" cy="15917333"/>
          </a:xfrm>
        </p:spPr>
        <p:txBody>
          <a:bodyPr anchor="b"/>
          <a:lstStyle>
            <a:lvl1pPr algn="ctr">
              <a:defRPr sz="15000"/>
            </a:lvl1pPr>
          </a:lstStyle>
          <a:p>
            <a:r>
              <a:rPr lang="en-US"/>
              <a:t>Click to edit Master title style</a:t>
            </a:r>
          </a:p>
        </p:txBody>
      </p:sp>
      <p:sp>
        <p:nvSpPr>
          <p:cNvPr id="3" name="Subtitle 2"/>
          <p:cNvSpPr>
            <a:spLocks noGrp="1"/>
          </p:cNvSpPr>
          <p:nvPr>
            <p:ph type="subTitle" idx="1"/>
          </p:nvPr>
        </p:nvSpPr>
        <p:spPr>
          <a:xfrm>
            <a:off x="3810000" y="24013587"/>
            <a:ext cx="22860000" cy="11038413"/>
          </a:xfrm>
        </p:spPr>
        <p:txBody>
          <a:bodyPr/>
          <a:lstStyle>
            <a:lvl1pPr marL="0" indent="0" algn="ctr">
              <a:buNone/>
              <a:defRPr sz="6000"/>
            </a:lvl1pPr>
            <a:lvl2pPr marL="1143000" indent="0" algn="ctr">
              <a:buNone/>
              <a:defRPr sz="5000"/>
            </a:lvl2pPr>
            <a:lvl3pPr marL="2286000" indent="0" algn="ctr">
              <a:buNone/>
              <a:defRPr sz="4500"/>
            </a:lvl3pPr>
            <a:lvl4pPr marL="3429000" indent="0" algn="ctr">
              <a:buNone/>
              <a:defRPr sz="4000"/>
            </a:lvl4pPr>
            <a:lvl5pPr marL="4572000" indent="0" algn="ctr">
              <a:buNone/>
              <a:defRPr sz="4000"/>
            </a:lvl5pPr>
            <a:lvl6pPr marL="5715000" indent="0" algn="ctr">
              <a:buNone/>
              <a:defRPr sz="4000"/>
            </a:lvl6pPr>
            <a:lvl7pPr marL="6858000" indent="0" algn="ctr">
              <a:buNone/>
              <a:defRPr sz="4000"/>
            </a:lvl7pPr>
            <a:lvl8pPr marL="8001000" indent="0" algn="ctr">
              <a:buNone/>
              <a:defRPr sz="4000"/>
            </a:lvl8pPr>
            <a:lvl9pPr marL="9144000" indent="0" algn="ctr">
              <a:buNone/>
              <a:defRPr sz="4000"/>
            </a:lvl9pPr>
          </a:lstStyle>
          <a:p>
            <a:r>
              <a:rPr lang="en-US"/>
              <a:t>Click to edit Master subtitle style</a:t>
            </a:r>
          </a:p>
        </p:txBody>
      </p:sp>
      <p:sp>
        <p:nvSpPr>
          <p:cNvPr id="4" name="Date Placeholder 3">
            <a:extLst>
              <a:ext uri="{FF2B5EF4-FFF2-40B4-BE49-F238E27FC236}">
                <a16:creationId xmlns:a16="http://schemas.microsoft.com/office/drawing/2014/main" id="{285FAAF3-6339-F995-35EA-9016BA9B0530}"/>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405D0B23-C45E-4862-33A9-6F959463FAA2}"/>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1A5CC5E-1AD1-A85C-4BA5-F77D212C61E0}"/>
              </a:ext>
            </a:extLst>
          </p:cNvPr>
          <p:cNvSpPr>
            <a:spLocks noGrp="1"/>
          </p:cNvSpPr>
          <p:nvPr>
            <p:ph type="sldNum" sz="quarter" idx="12"/>
          </p:nvPr>
        </p:nvSpPr>
        <p:spPr/>
        <p:txBody>
          <a:bodyPr/>
          <a:lstStyle>
            <a:lvl1pPr>
              <a:defRPr/>
            </a:lvl1pPr>
          </a:lstStyle>
          <a:p>
            <a:pPr>
              <a:defRPr/>
            </a:pPr>
            <a:fld id="{C51828F6-3BEA-47FA-AB5D-522E93117133}" type="slidenum">
              <a:rPr lang="en-GB" altLang="en-US"/>
              <a:pPr>
                <a:defRPr/>
              </a:pPr>
              <a:t>‹#›</a:t>
            </a:fld>
            <a:endParaRPr lang="en-GB" altLang="en-US"/>
          </a:p>
        </p:txBody>
      </p:sp>
    </p:spTree>
    <p:extLst>
      <p:ext uri="{BB962C8B-B14F-4D97-AF65-F5344CB8AC3E}">
        <p14:creationId xmlns:p14="http://schemas.microsoft.com/office/powerpoint/2010/main" val="4076426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EC1D82-FCEB-677A-86C7-C52D91828D14}"/>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FEDF2CF2-56AA-115D-EA93-9F3334BC1F2F}"/>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3FB7C80-9065-ED84-A193-3D2159DE5918}"/>
              </a:ext>
            </a:extLst>
          </p:cNvPr>
          <p:cNvSpPr>
            <a:spLocks noGrp="1"/>
          </p:cNvSpPr>
          <p:nvPr>
            <p:ph type="sldNum" sz="quarter" idx="12"/>
          </p:nvPr>
        </p:nvSpPr>
        <p:spPr/>
        <p:txBody>
          <a:bodyPr/>
          <a:lstStyle>
            <a:lvl1pPr>
              <a:defRPr/>
            </a:lvl1pPr>
          </a:lstStyle>
          <a:p>
            <a:pPr>
              <a:defRPr/>
            </a:pPr>
            <a:fld id="{3F6E8B57-BC02-4F35-AFED-E1AC8CCBD48B}" type="slidenum">
              <a:rPr lang="en-GB" altLang="en-US"/>
              <a:pPr>
                <a:defRPr/>
              </a:pPr>
              <a:t>‹#›</a:t>
            </a:fld>
            <a:endParaRPr lang="en-GB" altLang="en-US"/>
          </a:p>
        </p:txBody>
      </p:sp>
    </p:spTree>
    <p:extLst>
      <p:ext uri="{BB962C8B-B14F-4D97-AF65-F5344CB8AC3E}">
        <p14:creationId xmlns:p14="http://schemas.microsoft.com/office/powerpoint/2010/main" val="3744991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812250" y="2434167"/>
            <a:ext cx="6572250" cy="38745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95500" y="2434167"/>
            <a:ext cx="19335750" cy="38745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D4CB4B-3C42-4293-6D15-B1EB532DD606}"/>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AE7D0EF5-17FA-29E0-2B67-A0983F638C25}"/>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423E52B-F864-B81A-436C-E6ACBF571CF6}"/>
              </a:ext>
            </a:extLst>
          </p:cNvPr>
          <p:cNvSpPr>
            <a:spLocks noGrp="1"/>
          </p:cNvSpPr>
          <p:nvPr>
            <p:ph type="sldNum" sz="quarter" idx="12"/>
          </p:nvPr>
        </p:nvSpPr>
        <p:spPr/>
        <p:txBody>
          <a:bodyPr/>
          <a:lstStyle>
            <a:lvl1pPr>
              <a:defRPr/>
            </a:lvl1pPr>
          </a:lstStyle>
          <a:p>
            <a:pPr>
              <a:defRPr/>
            </a:pPr>
            <a:fld id="{74D6AC8C-10C4-445C-BFD4-C835A0F74312}" type="slidenum">
              <a:rPr lang="en-GB" altLang="en-US"/>
              <a:pPr>
                <a:defRPr/>
              </a:pPr>
              <a:t>‹#›</a:t>
            </a:fld>
            <a:endParaRPr lang="en-GB" altLang="en-US"/>
          </a:p>
        </p:txBody>
      </p:sp>
    </p:spTree>
    <p:extLst>
      <p:ext uri="{BB962C8B-B14F-4D97-AF65-F5344CB8AC3E}">
        <p14:creationId xmlns:p14="http://schemas.microsoft.com/office/powerpoint/2010/main" val="1404674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964F2C-365C-7F26-6D8D-06FFEB59CD3B}"/>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17F7D89B-E84B-07AD-2B58-50E28B888764}"/>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C40D0665-DB5F-9497-838F-695C665988F5}"/>
              </a:ext>
            </a:extLst>
          </p:cNvPr>
          <p:cNvSpPr>
            <a:spLocks noGrp="1"/>
          </p:cNvSpPr>
          <p:nvPr>
            <p:ph type="sldNum" sz="quarter" idx="12"/>
          </p:nvPr>
        </p:nvSpPr>
        <p:spPr/>
        <p:txBody>
          <a:bodyPr/>
          <a:lstStyle>
            <a:lvl1pPr>
              <a:defRPr/>
            </a:lvl1pPr>
          </a:lstStyle>
          <a:p>
            <a:pPr>
              <a:defRPr/>
            </a:pPr>
            <a:fld id="{4C301ABC-D4F9-4020-A6CC-9D3626A332E0}" type="slidenum">
              <a:rPr lang="en-GB" altLang="en-US"/>
              <a:pPr>
                <a:defRPr/>
              </a:pPr>
              <a:t>‹#›</a:t>
            </a:fld>
            <a:endParaRPr lang="en-GB" altLang="en-US"/>
          </a:p>
        </p:txBody>
      </p:sp>
    </p:spTree>
    <p:extLst>
      <p:ext uri="{BB962C8B-B14F-4D97-AF65-F5344CB8AC3E}">
        <p14:creationId xmlns:p14="http://schemas.microsoft.com/office/powerpoint/2010/main" val="860731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79625" y="11398257"/>
            <a:ext cx="26289000" cy="19018247"/>
          </a:xfrm>
        </p:spPr>
        <p:txBody>
          <a:bodyPr anchor="b"/>
          <a:lstStyle>
            <a:lvl1pPr>
              <a:defRPr sz="15000"/>
            </a:lvl1pPr>
          </a:lstStyle>
          <a:p>
            <a:r>
              <a:rPr lang="en-US"/>
              <a:t>Click to edit Master title style</a:t>
            </a:r>
          </a:p>
        </p:txBody>
      </p:sp>
      <p:sp>
        <p:nvSpPr>
          <p:cNvPr id="3" name="Text Placeholder 2"/>
          <p:cNvSpPr>
            <a:spLocks noGrp="1"/>
          </p:cNvSpPr>
          <p:nvPr>
            <p:ph type="body" idx="1"/>
          </p:nvPr>
        </p:nvSpPr>
        <p:spPr>
          <a:xfrm>
            <a:off x="2079625" y="30596423"/>
            <a:ext cx="26289000" cy="10001247"/>
          </a:xfrm>
        </p:spPr>
        <p:txBody>
          <a:bodyPr/>
          <a:lstStyle>
            <a:lvl1pPr marL="0" indent="0">
              <a:buNone/>
              <a:defRPr sz="6000">
                <a:solidFill>
                  <a:schemeClr val="tx1">
                    <a:tint val="75000"/>
                  </a:schemeClr>
                </a:solidFill>
              </a:defRPr>
            </a:lvl1pPr>
            <a:lvl2pPr marL="1143000" indent="0">
              <a:buNone/>
              <a:defRPr sz="5000">
                <a:solidFill>
                  <a:schemeClr val="tx1">
                    <a:tint val="75000"/>
                  </a:schemeClr>
                </a:solidFill>
              </a:defRPr>
            </a:lvl2pPr>
            <a:lvl3pPr marL="2286000" indent="0">
              <a:buNone/>
              <a:defRPr sz="4500">
                <a:solidFill>
                  <a:schemeClr val="tx1">
                    <a:tint val="75000"/>
                  </a:schemeClr>
                </a:solidFill>
              </a:defRPr>
            </a:lvl3pPr>
            <a:lvl4pPr marL="3429000" indent="0">
              <a:buNone/>
              <a:defRPr sz="4000">
                <a:solidFill>
                  <a:schemeClr val="tx1">
                    <a:tint val="75000"/>
                  </a:schemeClr>
                </a:solidFill>
              </a:defRPr>
            </a:lvl4pPr>
            <a:lvl5pPr marL="4572000" indent="0">
              <a:buNone/>
              <a:defRPr sz="4000">
                <a:solidFill>
                  <a:schemeClr val="tx1">
                    <a:tint val="75000"/>
                  </a:schemeClr>
                </a:solidFill>
              </a:defRPr>
            </a:lvl5pPr>
            <a:lvl6pPr marL="5715000" indent="0">
              <a:buNone/>
              <a:defRPr sz="4000">
                <a:solidFill>
                  <a:schemeClr val="tx1">
                    <a:tint val="75000"/>
                  </a:schemeClr>
                </a:solidFill>
              </a:defRPr>
            </a:lvl6pPr>
            <a:lvl7pPr marL="6858000" indent="0">
              <a:buNone/>
              <a:defRPr sz="4000">
                <a:solidFill>
                  <a:schemeClr val="tx1">
                    <a:tint val="75000"/>
                  </a:schemeClr>
                </a:solidFill>
              </a:defRPr>
            </a:lvl7pPr>
            <a:lvl8pPr marL="8001000" indent="0">
              <a:buNone/>
              <a:defRPr sz="4000">
                <a:solidFill>
                  <a:schemeClr val="tx1">
                    <a:tint val="75000"/>
                  </a:schemeClr>
                </a:solidFill>
              </a:defRPr>
            </a:lvl8pPr>
            <a:lvl9pPr marL="9144000" indent="0">
              <a:buNone/>
              <a:defRPr sz="40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69908A-43FD-2EE8-2464-36D0FB7F351A}"/>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01F115AB-C5C9-E8FE-D76B-EAFFB3E175AB}"/>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54F26936-F870-C6F7-D261-D8254CDC454A}"/>
              </a:ext>
            </a:extLst>
          </p:cNvPr>
          <p:cNvSpPr>
            <a:spLocks noGrp="1"/>
          </p:cNvSpPr>
          <p:nvPr>
            <p:ph type="sldNum" sz="quarter" idx="12"/>
          </p:nvPr>
        </p:nvSpPr>
        <p:spPr/>
        <p:txBody>
          <a:bodyPr/>
          <a:lstStyle>
            <a:lvl1pPr>
              <a:defRPr/>
            </a:lvl1pPr>
          </a:lstStyle>
          <a:p>
            <a:pPr>
              <a:defRPr/>
            </a:pPr>
            <a:fld id="{EEE30A67-DD4F-44E2-B3A3-24D1C7A1D0E0}" type="slidenum">
              <a:rPr lang="en-GB" altLang="en-US"/>
              <a:pPr>
                <a:defRPr/>
              </a:pPr>
              <a:t>‹#›</a:t>
            </a:fld>
            <a:endParaRPr lang="en-GB" altLang="en-US"/>
          </a:p>
        </p:txBody>
      </p:sp>
    </p:spTree>
    <p:extLst>
      <p:ext uri="{BB962C8B-B14F-4D97-AF65-F5344CB8AC3E}">
        <p14:creationId xmlns:p14="http://schemas.microsoft.com/office/powerpoint/2010/main" val="1959803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095500" y="12170833"/>
            <a:ext cx="12954000" cy="290089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430500" y="12170833"/>
            <a:ext cx="12954000" cy="290089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B443982-47DD-0BE8-DC45-24F014F23112}"/>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D31CB7AC-D3B4-73E2-6E8E-CA14B84CC641}"/>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EE20E62E-4B59-9359-78C9-4E5B9966CBD5}"/>
              </a:ext>
            </a:extLst>
          </p:cNvPr>
          <p:cNvSpPr>
            <a:spLocks noGrp="1"/>
          </p:cNvSpPr>
          <p:nvPr>
            <p:ph type="sldNum" sz="quarter" idx="12"/>
          </p:nvPr>
        </p:nvSpPr>
        <p:spPr/>
        <p:txBody>
          <a:bodyPr/>
          <a:lstStyle>
            <a:lvl1pPr>
              <a:defRPr/>
            </a:lvl1pPr>
          </a:lstStyle>
          <a:p>
            <a:pPr>
              <a:defRPr/>
            </a:pPr>
            <a:fld id="{29EF42AC-5C8B-47C5-9A77-35042293DAED}" type="slidenum">
              <a:rPr lang="en-GB" altLang="en-US"/>
              <a:pPr>
                <a:defRPr/>
              </a:pPr>
              <a:t>‹#›</a:t>
            </a:fld>
            <a:endParaRPr lang="en-GB" altLang="en-US"/>
          </a:p>
        </p:txBody>
      </p:sp>
    </p:spTree>
    <p:extLst>
      <p:ext uri="{BB962C8B-B14F-4D97-AF65-F5344CB8AC3E}">
        <p14:creationId xmlns:p14="http://schemas.microsoft.com/office/powerpoint/2010/main" val="2847047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99470" y="2434170"/>
            <a:ext cx="26289000" cy="8837087"/>
          </a:xfrm>
        </p:spPr>
        <p:txBody>
          <a:bodyPr/>
          <a:lstStyle/>
          <a:p>
            <a:r>
              <a:rPr lang="en-US"/>
              <a:t>Click to edit Master title style</a:t>
            </a:r>
          </a:p>
        </p:txBody>
      </p:sp>
      <p:sp>
        <p:nvSpPr>
          <p:cNvPr id="3" name="Text Placeholder 2"/>
          <p:cNvSpPr>
            <a:spLocks noGrp="1"/>
          </p:cNvSpPr>
          <p:nvPr>
            <p:ph type="body" idx="1"/>
          </p:nvPr>
        </p:nvSpPr>
        <p:spPr>
          <a:xfrm>
            <a:off x="2099471" y="11207753"/>
            <a:ext cx="12894468" cy="5492747"/>
          </a:xfrm>
        </p:spPr>
        <p:txBody>
          <a:bodyPr anchor="b"/>
          <a:lstStyle>
            <a:lvl1pPr marL="0" indent="0">
              <a:buNone/>
              <a:defRPr sz="6000" b="1"/>
            </a:lvl1pPr>
            <a:lvl2pPr marL="1143000" indent="0">
              <a:buNone/>
              <a:defRPr sz="5000" b="1"/>
            </a:lvl2pPr>
            <a:lvl3pPr marL="2286000" indent="0">
              <a:buNone/>
              <a:defRPr sz="4500" b="1"/>
            </a:lvl3pPr>
            <a:lvl4pPr marL="3429000" indent="0">
              <a:buNone/>
              <a:defRPr sz="4000" b="1"/>
            </a:lvl4pPr>
            <a:lvl5pPr marL="4572000" indent="0">
              <a:buNone/>
              <a:defRPr sz="4000" b="1"/>
            </a:lvl5pPr>
            <a:lvl6pPr marL="5715000" indent="0">
              <a:buNone/>
              <a:defRPr sz="4000" b="1"/>
            </a:lvl6pPr>
            <a:lvl7pPr marL="6858000" indent="0">
              <a:buNone/>
              <a:defRPr sz="4000" b="1"/>
            </a:lvl7pPr>
            <a:lvl8pPr marL="8001000" indent="0">
              <a:buNone/>
              <a:defRPr sz="4000" b="1"/>
            </a:lvl8pPr>
            <a:lvl9pPr marL="9144000" indent="0">
              <a:buNone/>
              <a:defRPr sz="4000" b="1"/>
            </a:lvl9pPr>
          </a:lstStyle>
          <a:p>
            <a:pPr lvl="0"/>
            <a:r>
              <a:rPr lang="en-US"/>
              <a:t>Click to edit Master text styles</a:t>
            </a:r>
          </a:p>
        </p:txBody>
      </p:sp>
      <p:sp>
        <p:nvSpPr>
          <p:cNvPr id="4" name="Content Placeholder 3"/>
          <p:cNvSpPr>
            <a:spLocks noGrp="1"/>
          </p:cNvSpPr>
          <p:nvPr>
            <p:ph sz="half" idx="2"/>
          </p:nvPr>
        </p:nvSpPr>
        <p:spPr>
          <a:xfrm>
            <a:off x="2099471" y="16700500"/>
            <a:ext cx="12894468" cy="245639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430500" y="11207753"/>
            <a:ext cx="12957970" cy="5492747"/>
          </a:xfrm>
        </p:spPr>
        <p:txBody>
          <a:bodyPr anchor="b"/>
          <a:lstStyle>
            <a:lvl1pPr marL="0" indent="0">
              <a:buNone/>
              <a:defRPr sz="6000" b="1"/>
            </a:lvl1pPr>
            <a:lvl2pPr marL="1143000" indent="0">
              <a:buNone/>
              <a:defRPr sz="5000" b="1"/>
            </a:lvl2pPr>
            <a:lvl3pPr marL="2286000" indent="0">
              <a:buNone/>
              <a:defRPr sz="4500" b="1"/>
            </a:lvl3pPr>
            <a:lvl4pPr marL="3429000" indent="0">
              <a:buNone/>
              <a:defRPr sz="4000" b="1"/>
            </a:lvl4pPr>
            <a:lvl5pPr marL="4572000" indent="0">
              <a:buNone/>
              <a:defRPr sz="4000" b="1"/>
            </a:lvl5pPr>
            <a:lvl6pPr marL="5715000" indent="0">
              <a:buNone/>
              <a:defRPr sz="4000" b="1"/>
            </a:lvl6pPr>
            <a:lvl7pPr marL="6858000" indent="0">
              <a:buNone/>
              <a:defRPr sz="4000" b="1"/>
            </a:lvl7pPr>
            <a:lvl8pPr marL="8001000" indent="0">
              <a:buNone/>
              <a:defRPr sz="4000" b="1"/>
            </a:lvl8pPr>
            <a:lvl9pPr marL="9144000" indent="0">
              <a:buNone/>
              <a:defRPr sz="4000" b="1"/>
            </a:lvl9pPr>
          </a:lstStyle>
          <a:p>
            <a:pPr lvl="0"/>
            <a:r>
              <a:rPr lang="en-US"/>
              <a:t>Click to edit Master text styles</a:t>
            </a:r>
          </a:p>
        </p:txBody>
      </p:sp>
      <p:sp>
        <p:nvSpPr>
          <p:cNvPr id="6" name="Content Placeholder 5"/>
          <p:cNvSpPr>
            <a:spLocks noGrp="1"/>
          </p:cNvSpPr>
          <p:nvPr>
            <p:ph sz="quarter" idx="4"/>
          </p:nvPr>
        </p:nvSpPr>
        <p:spPr>
          <a:xfrm>
            <a:off x="15430500" y="16700500"/>
            <a:ext cx="12957970" cy="245639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2180A2BD-F1CF-F164-D463-5FE4814605D5}"/>
              </a:ext>
            </a:extLst>
          </p:cNvPr>
          <p:cNvSpPr>
            <a:spLocks noGrp="1"/>
          </p:cNvSpPr>
          <p:nvPr>
            <p:ph type="dt" sz="half" idx="10"/>
          </p:nvPr>
        </p:nvSpPr>
        <p:spPr/>
        <p:txBody>
          <a:bodyPr/>
          <a:lstStyle>
            <a:lvl1pPr>
              <a:defRPr/>
            </a:lvl1pPr>
          </a:lstStyle>
          <a:p>
            <a:pPr>
              <a:defRPr/>
            </a:pPr>
            <a:endParaRPr lang="en-GB"/>
          </a:p>
        </p:txBody>
      </p:sp>
      <p:sp>
        <p:nvSpPr>
          <p:cNvPr id="8" name="Footer Placeholder 4">
            <a:extLst>
              <a:ext uri="{FF2B5EF4-FFF2-40B4-BE49-F238E27FC236}">
                <a16:creationId xmlns:a16="http://schemas.microsoft.com/office/drawing/2014/main" id="{715109F4-073A-7F8D-F885-2B2C8593CC05}"/>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E9EE8981-075F-07E3-ED58-DD62F9AD3A87}"/>
              </a:ext>
            </a:extLst>
          </p:cNvPr>
          <p:cNvSpPr>
            <a:spLocks noGrp="1"/>
          </p:cNvSpPr>
          <p:nvPr>
            <p:ph type="sldNum" sz="quarter" idx="12"/>
          </p:nvPr>
        </p:nvSpPr>
        <p:spPr/>
        <p:txBody>
          <a:bodyPr/>
          <a:lstStyle>
            <a:lvl1pPr>
              <a:defRPr/>
            </a:lvl1pPr>
          </a:lstStyle>
          <a:p>
            <a:pPr>
              <a:defRPr/>
            </a:pPr>
            <a:fld id="{F5A33530-E5AC-459F-A3D6-2E91E3425347}" type="slidenum">
              <a:rPr lang="en-GB" altLang="en-US"/>
              <a:pPr>
                <a:defRPr/>
              </a:pPr>
              <a:t>‹#›</a:t>
            </a:fld>
            <a:endParaRPr lang="en-GB" altLang="en-US"/>
          </a:p>
        </p:txBody>
      </p:sp>
    </p:spTree>
    <p:extLst>
      <p:ext uri="{BB962C8B-B14F-4D97-AF65-F5344CB8AC3E}">
        <p14:creationId xmlns:p14="http://schemas.microsoft.com/office/powerpoint/2010/main" val="4242037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82C6A41E-69DD-CDD0-56C8-8B9DF819BE62}"/>
              </a:ext>
            </a:extLst>
          </p:cNvPr>
          <p:cNvSpPr>
            <a:spLocks noGrp="1"/>
          </p:cNvSpPr>
          <p:nvPr>
            <p:ph type="dt" sz="half" idx="10"/>
          </p:nvPr>
        </p:nvSpPr>
        <p:spPr/>
        <p:txBody>
          <a:bodyPr/>
          <a:lstStyle>
            <a:lvl1pPr>
              <a:defRPr/>
            </a:lvl1pPr>
          </a:lstStyle>
          <a:p>
            <a:pPr>
              <a:defRPr/>
            </a:pPr>
            <a:endParaRPr lang="en-GB"/>
          </a:p>
        </p:txBody>
      </p:sp>
      <p:sp>
        <p:nvSpPr>
          <p:cNvPr id="4" name="Footer Placeholder 4">
            <a:extLst>
              <a:ext uri="{FF2B5EF4-FFF2-40B4-BE49-F238E27FC236}">
                <a16:creationId xmlns:a16="http://schemas.microsoft.com/office/drawing/2014/main" id="{C663AB75-5AE0-E3F2-20C9-071D0961CEBE}"/>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35D0F0FE-9AEC-1323-C6B8-F2DA6434077E}"/>
              </a:ext>
            </a:extLst>
          </p:cNvPr>
          <p:cNvSpPr>
            <a:spLocks noGrp="1"/>
          </p:cNvSpPr>
          <p:nvPr>
            <p:ph type="sldNum" sz="quarter" idx="12"/>
          </p:nvPr>
        </p:nvSpPr>
        <p:spPr/>
        <p:txBody>
          <a:bodyPr/>
          <a:lstStyle>
            <a:lvl1pPr>
              <a:defRPr/>
            </a:lvl1pPr>
          </a:lstStyle>
          <a:p>
            <a:pPr>
              <a:defRPr/>
            </a:pPr>
            <a:fld id="{40C8F0B3-D577-4479-9A8E-282AA5778897}" type="slidenum">
              <a:rPr lang="en-GB" altLang="en-US"/>
              <a:pPr>
                <a:defRPr/>
              </a:pPr>
              <a:t>‹#›</a:t>
            </a:fld>
            <a:endParaRPr lang="en-GB" altLang="en-US"/>
          </a:p>
        </p:txBody>
      </p:sp>
    </p:spTree>
    <p:extLst>
      <p:ext uri="{BB962C8B-B14F-4D97-AF65-F5344CB8AC3E}">
        <p14:creationId xmlns:p14="http://schemas.microsoft.com/office/powerpoint/2010/main" val="981203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CE9F43E-99B1-EFBB-6BE5-FF327A459C18}"/>
              </a:ext>
            </a:extLst>
          </p:cNvPr>
          <p:cNvSpPr>
            <a:spLocks noGrp="1"/>
          </p:cNvSpPr>
          <p:nvPr>
            <p:ph type="dt" sz="half" idx="10"/>
          </p:nvPr>
        </p:nvSpPr>
        <p:spPr/>
        <p:txBody>
          <a:bodyPr/>
          <a:lstStyle>
            <a:lvl1pPr>
              <a:defRPr/>
            </a:lvl1pPr>
          </a:lstStyle>
          <a:p>
            <a:pPr>
              <a:defRPr/>
            </a:pPr>
            <a:endParaRPr lang="en-GB"/>
          </a:p>
        </p:txBody>
      </p:sp>
      <p:sp>
        <p:nvSpPr>
          <p:cNvPr id="3" name="Footer Placeholder 4">
            <a:extLst>
              <a:ext uri="{FF2B5EF4-FFF2-40B4-BE49-F238E27FC236}">
                <a16:creationId xmlns:a16="http://schemas.microsoft.com/office/drawing/2014/main" id="{F35F6B2C-AA62-6BD5-469F-832746C54687}"/>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C2D95909-605F-A913-66EE-986978DF7A26}"/>
              </a:ext>
            </a:extLst>
          </p:cNvPr>
          <p:cNvSpPr>
            <a:spLocks noGrp="1"/>
          </p:cNvSpPr>
          <p:nvPr>
            <p:ph type="sldNum" sz="quarter" idx="12"/>
          </p:nvPr>
        </p:nvSpPr>
        <p:spPr/>
        <p:txBody>
          <a:bodyPr/>
          <a:lstStyle>
            <a:lvl1pPr>
              <a:defRPr/>
            </a:lvl1pPr>
          </a:lstStyle>
          <a:p>
            <a:pPr>
              <a:defRPr/>
            </a:pPr>
            <a:fld id="{CFB49BBA-F232-4296-B8A7-041FEFCFF69C}" type="slidenum">
              <a:rPr lang="en-GB" altLang="en-US"/>
              <a:pPr>
                <a:defRPr/>
              </a:pPr>
              <a:t>‹#›</a:t>
            </a:fld>
            <a:endParaRPr lang="en-GB" altLang="en-US"/>
          </a:p>
        </p:txBody>
      </p:sp>
    </p:spTree>
    <p:extLst>
      <p:ext uri="{BB962C8B-B14F-4D97-AF65-F5344CB8AC3E}">
        <p14:creationId xmlns:p14="http://schemas.microsoft.com/office/powerpoint/2010/main" val="1170317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9471" y="3048000"/>
            <a:ext cx="9830593" cy="10668000"/>
          </a:xfrm>
        </p:spPr>
        <p:txBody>
          <a:bodyPr anchor="b"/>
          <a:lstStyle>
            <a:lvl1pPr>
              <a:defRPr sz="8000"/>
            </a:lvl1pPr>
          </a:lstStyle>
          <a:p>
            <a:r>
              <a:rPr lang="en-US"/>
              <a:t>Click to edit Master title style</a:t>
            </a:r>
          </a:p>
        </p:txBody>
      </p:sp>
      <p:sp>
        <p:nvSpPr>
          <p:cNvPr id="3" name="Content Placeholder 2"/>
          <p:cNvSpPr>
            <a:spLocks noGrp="1"/>
          </p:cNvSpPr>
          <p:nvPr>
            <p:ph idx="1"/>
          </p:nvPr>
        </p:nvSpPr>
        <p:spPr>
          <a:xfrm>
            <a:off x="12957970" y="6582837"/>
            <a:ext cx="15430500" cy="32490833"/>
          </a:xfrm>
        </p:spPr>
        <p:txBody>
          <a:bodyPr/>
          <a:lstStyle>
            <a:lvl1pPr>
              <a:defRPr sz="8000"/>
            </a:lvl1pPr>
            <a:lvl2pPr>
              <a:defRPr sz="7000"/>
            </a:lvl2pPr>
            <a:lvl3pPr>
              <a:defRPr sz="6000"/>
            </a:lvl3pPr>
            <a:lvl4pPr>
              <a:defRPr sz="5000"/>
            </a:lvl4pPr>
            <a:lvl5pPr>
              <a:defRPr sz="5000"/>
            </a:lvl5pPr>
            <a:lvl6pPr>
              <a:defRPr sz="5000"/>
            </a:lvl6pPr>
            <a:lvl7pPr>
              <a:defRPr sz="5000"/>
            </a:lvl7pPr>
            <a:lvl8pPr>
              <a:defRPr sz="5000"/>
            </a:lvl8pPr>
            <a:lvl9pPr>
              <a:defRPr sz="5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99471" y="13716000"/>
            <a:ext cx="9830593" cy="25410587"/>
          </a:xfrm>
        </p:spPr>
        <p:txBody>
          <a:bodyPr/>
          <a:lstStyle>
            <a:lvl1pPr marL="0" indent="0">
              <a:buNone/>
              <a:defRPr sz="4000"/>
            </a:lvl1pPr>
            <a:lvl2pPr marL="1143000" indent="0">
              <a:buNone/>
              <a:defRPr sz="3500"/>
            </a:lvl2pPr>
            <a:lvl3pPr marL="2286000" indent="0">
              <a:buNone/>
              <a:defRPr sz="3000"/>
            </a:lvl3pPr>
            <a:lvl4pPr marL="3429000" indent="0">
              <a:buNone/>
              <a:defRPr sz="2500"/>
            </a:lvl4pPr>
            <a:lvl5pPr marL="4572000" indent="0">
              <a:buNone/>
              <a:defRPr sz="2500"/>
            </a:lvl5pPr>
            <a:lvl6pPr marL="5715000" indent="0">
              <a:buNone/>
              <a:defRPr sz="2500"/>
            </a:lvl6pPr>
            <a:lvl7pPr marL="6858000" indent="0">
              <a:buNone/>
              <a:defRPr sz="2500"/>
            </a:lvl7pPr>
            <a:lvl8pPr marL="8001000" indent="0">
              <a:buNone/>
              <a:defRPr sz="2500"/>
            </a:lvl8pPr>
            <a:lvl9pPr marL="9144000" indent="0">
              <a:buNone/>
              <a:defRPr sz="2500"/>
            </a:lvl9pPr>
          </a:lstStyle>
          <a:p>
            <a:pPr lvl="0"/>
            <a:r>
              <a:rPr lang="en-US"/>
              <a:t>Click to edit Master text styles</a:t>
            </a:r>
          </a:p>
        </p:txBody>
      </p:sp>
      <p:sp>
        <p:nvSpPr>
          <p:cNvPr id="5" name="Date Placeholder 3">
            <a:extLst>
              <a:ext uri="{FF2B5EF4-FFF2-40B4-BE49-F238E27FC236}">
                <a16:creationId xmlns:a16="http://schemas.microsoft.com/office/drawing/2014/main" id="{50EA0B03-94BC-F440-2E1F-9BF44C796713}"/>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0C98D1B6-CA4E-65F7-CCC4-2FD32673AEB4}"/>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5C005574-6F11-8858-050B-BA80782C4954}"/>
              </a:ext>
            </a:extLst>
          </p:cNvPr>
          <p:cNvSpPr>
            <a:spLocks noGrp="1"/>
          </p:cNvSpPr>
          <p:nvPr>
            <p:ph type="sldNum" sz="quarter" idx="12"/>
          </p:nvPr>
        </p:nvSpPr>
        <p:spPr/>
        <p:txBody>
          <a:bodyPr/>
          <a:lstStyle>
            <a:lvl1pPr>
              <a:defRPr/>
            </a:lvl1pPr>
          </a:lstStyle>
          <a:p>
            <a:pPr>
              <a:defRPr/>
            </a:pPr>
            <a:fld id="{9566332A-242A-4070-8E44-E33278BE7811}" type="slidenum">
              <a:rPr lang="en-GB" altLang="en-US"/>
              <a:pPr>
                <a:defRPr/>
              </a:pPr>
              <a:t>‹#›</a:t>
            </a:fld>
            <a:endParaRPr lang="en-GB" altLang="en-US"/>
          </a:p>
        </p:txBody>
      </p:sp>
    </p:spTree>
    <p:extLst>
      <p:ext uri="{BB962C8B-B14F-4D97-AF65-F5344CB8AC3E}">
        <p14:creationId xmlns:p14="http://schemas.microsoft.com/office/powerpoint/2010/main" val="3374838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9471" y="3048000"/>
            <a:ext cx="9830593" cy="10668000"/>
          </a:xfrm>
        </p:spPr>
        <p:txBody>
          <a:bodyPr anchor="b"/>
          <a:lstStyle>
            <a:lvl1pPr>
              <a:defRPr sz="8000"/>
            </a:lvl1pPr>
          </a:lstStyle>
          <a:p>
            <a:r>
              <a:rPr lang="en-US"/>
              <a:t>Click to edit Master title style</a:t>
            </a:r>
          </a:p>
        </p:txBody>
      </p:sp>
      <p:sp>
        <p:nvSpPr>
          <p:cNvPr id="3" name="Picture Placeholder 2"/>
          <p:cNvSpPr>
            <a:spLocks noGrp="1"/>
          </p:cNvSpPr>
          <p:nvPr>
            <p:ph type="pic" idx="1"/>
          </p:nvPr>
        </p:nvSpPr>
        <p:spPr>
          <a:xfrm>
            <a:off x="12957970" y="6582837"/>
            <a:ext cx="15430500" cy="32490833"/>
          </a:xfrm>
        </p:spPr>
        <p:txBody>
          <a:bodyPr rtlCol="0">
            <a:normAutofit/>
          </a:bodyPr>
          <a:lstStyle>
            <a:lvl1pPr marL="0" indent="0">
              <a:buNone/>
              <a:defRPr sz="8000"/>
            </a:lvl1pPr>
            <a:lvl2pPr marL="1143000" indent="0">
              <a:buNone/>
              <a:defRPr sz="7000"/>
            </a:lvl2pPr>
            <a:lvl3pPr marL="2286000" indent="0">
              <a:buNone/>
              <a:defRPr sz="6000"/>
            </a:lvl3pPr>
            <a:lvl4pPr marL="3429000" indent="0">
              <a:buNone/>
              <a:defRPr sz="5000"/>
            </a:lvl4pPr>
            <a:lvl5pPr marL="4572000" indent="0">
              <a:buNone/>
              <a:defRPr sz="5000"/>
            </a:lvl5pPr>
            <a:lvl6pPr marL="5715000" indent="0">
              <a:buNone/>
              <a:defRPr sz="5000"/>
            </a:lvl6pPr>
            <a:lvl7pPr marL="6858000" indent="0">
              <a:buNone/>
              <a:defRPr sz="5000"/>
            </a:lvl7pPr>
            <a:lvl8pPr marL="8001000" indent="0">
              <a:buNone/>
              <a:defRPr sz="5000"/>
            </a:lvl8pPr>
            <a:lvl9pPr marL="9144000" indent="0">
              <a:buNone/>
              <a:defRPr sz="5000"/>
            </a:lvl9pPr>
          </a:lstStyle>
          <a:p>
            <a:pPr lvl="0"/>
            <a:endParaRPr lang="en-US" noProof="0"/>
          </a:p>
        </p:txBody>
      </p:sp>
      <p:sp>
        <p:nvSpPr>
          <p:cNvPr id="4" name="Text Placeholder 3"/>
          <p:cNvSpPr>
            <a:spLocks noGrp="1"/>
          </p:cNvSpPr>
          <p:nvPr>
            <p:ph type="body" sz="half" idx="2"/>
          </p:nvPr>
        </p:nvSpPr>
        <p:spPr>
          <a:xfrm>
            <a:off x="2099471" y="13716000"/>
            <a:ext cx="9830593" cy="25410587"/>
          </a:xfrm>
        </p:spPr>
        <p:txBody>
          <a:bodyPr/>
          <a:lstStyle>
            <a:lvl1pPr marL="0" indent="0">
              <a:buNone/>
              <a:defRPr sz="4000"/>
            </a:lvl1pPr>
            <a:lvl2pPr marL="1143000" indent="0">
              <a:buNone/>
              <a:defRPr sz="3500"/>
            </a:lvl2pPr>
            <a:lvl3pPr marL="2286000" indent="0">
              <a:buNone/>
              <a:defRPr sz="3000"/>
            </a:lvl3pPr>
            <a:lvl4pPr marL="3429000" indent="0">
              <a:buNone/>
              <a:defRPr sz="2500"/>
            </a:lvl4pPr>
            <a:lvl5pPr marL="4572000" indent="0">
              <a:buNone/>
              <a:defRPr sz="2500"/>
            </a:lvl5pPr>
            <a:lvl6pPr marL="5715000" indent="0">
              <a:buNone/>
              <a:defRPr sz="2500"/>
            </a:lvl6pPr>
            <a:lvl7pPr marL="6858000" indent="0">
              <a:buNone/>
              <a:defRPr sz="2500"/>
            </a:lvl7pPr>
            <a:lvl8pPr marL="8001000" indent="0">
              <a:buNone/>
              <a:defRPr sz="2500"/>
            </a:lvl8pPr>
            <a:lvl9pPr marL="9144000" indent="0">
              <a:buNone/>
              <a:defRPr sz="2500"/>
            </a:lvl9pPr>
          </a:lstStyle>
          <a:p>
            <a:pPr lvl="0"/>
            <a:r>
              <a:rPr lang="en-US"/>
              <a:t>Click to edit Master text styles</a:t>
            </a:r>
          </a:p>
        </p:txBody>
      </p:sp>
      <p:sp>
        <p:nvSpPr>
          <p:cNvPr id="5" name="Date Placeholder 3">
            <a:extLst>
              <a:ext uri="{FF2B5EF4-FFF2-40B4-BE49-F238E27FC236}">
                <a16:creationId xmlns:a16="http://schemas.microsoft.com/office/drawing/2014/main" id="{C76EA591-AE9E-BD3E-7C17-F25B4C35220A}"/>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59F7840B-C549-7A22-E0A6-84191404CB96}"/>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14095C94-9C5B-8D88-8823-971694B31F2C}"/>
              </a:ext>
            </a:extLst>
          </p:cNvPr>
          <p:cNvSpPr>
            <a:spLocks noGrp="1"/>
          </p:cNvSpPr>
          <p:nvPr>
            <p:ph type="sldNum" sz="quarter" idx="12"/>
          </p:nvPr>
        </p:nvSpPr>
        <p:spPr/>
        <p:txBody>
          <a:bodyPr/>
          <a:lstStyle>
            <a:lvl1pPr>
              <a:defRPr/>
            </a:lvl1pPr>
          </a:lstStyle>
          <a:p>
            <a:pPr>
              <a:defRPr/>
            </a:pPr>
            <a:fld id="{D1AB545C-0492-4393-8796-1FEE502195E1}" type="slidenum">
              <a:rPr lang="en-GB" altLang="en-US"/>
              <a:pPr>
                <a:defRPr/>
              </a:pPr>
              <a:t>‹#›</a:t>
            </a:fld>
            <a:endParaRPr lang="en-GB" altLang="en-US"/>
          </a:p>
        </p:txBody>
      </p:sp>
    </p:spTree>
    <p:extLst>
      <p:ext uri="{BB962C8B-B14F-4D97-AF65-F5344CB8AC3E}">
        <p14:creationId xmlns:p14="http://schemas.microsoft.com/office/powerpoint/2010/main" val="4058356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1F05F402-C0F4-D0DB-B13B-54B83D24A13D}"/>
              </a:ext>
            </a:extLst>
          </p:cNvPr>
          <p:cNvSpPr>
            <a:spLocks noGrp="1"/>
          </p:cNvSpPr>
          <p:nvPr>
            <p:ph type="title"/>
          </p:nvPr>
        </p:nvSpPr>
        <p:spPr bwMode="auto">
          <a:xfrm>
            <a:off x="2095500" y="2433638"/>
            <a:ext cx="26289000" cy="883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7765C48F-F1BE-E01A-DA61-6C42BC4283CB}"/>
              </a:ext>
            </a:extLst>
          </p:cNvPr>
          <p:cNvSpPr>
            <a:spLocks noGrp="1"/>
          </p:cNvSpPr>
          <p:nvPr>
            <p:ph type="body" idx="1"/>
          </p:nvPr>
        </p:nvSpPr>
        <p:spPr bwMode="auto">
          <a:xfrm>
            <a:off x="2095500" y="12171363"/>
            <a:ext cx="26289000" cy="2900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69A90974-2FA4-D54A-2398-5FB1E46CDA77}"/>
              </a:ext>
            </a:extLst>
          </p:cNvPr>
          <p:cNvSpPr>
            <a:spLocks noGrp="1"/>
          </p:cNvSpPr>
          <p:nvPr>
            <p:ph type="dt" sz="half" idx="2"/>
          </p:nvPr>
        </p:nvSpPr>
        <p:spPr>
          <a:xfrm>
            <a:off x="2095500" y="42375138"/>
            <a:ext cx="6858000" cy="2435225"/>
          </a:xfrm>
          <a:prstGeom prst="rect">
            <a:avLst/>
          </a:prstGeom>
        </p:spPr>
        <p:txBody>
          <a:bodyPr vert="horz" lIns="91440" tIns="45720" rIns="91440" bIns="45720" rtlCol="0" anchor="ctr"/>
          <a:lstStyle>
            <a:lvl1pPr algn="l">
              <a:defRPr sz="3000">
                <a:solidFill>
                  <a:schemeClr val="tx1">
                    <a:tint val="75000"/>
                  </a:schemeClr>
                </a:solidFill>
              </a:defRPr>
            </a:lvl1pPr>
          </a:lstStyle>
          <a:p>
            <a:pPr>
              <a:defRPr/>
            </a:pPr>
            <a:endParaRPr lang="en-GB"/>
          </a:p>
        </p:txBody>
      </p:sp>
      <p:sp>
        <p:nvSpPr>
          <p:cNvPr id="5" name="Footer Placeholder 4">
            <a:extLst>
              <a:ext uri="{FF2B5EF4-FFF2-40B4-BE49-F238E27FC236}">
                <a16:creationId xmlns:a16="http://schemas.microsoft.com/office/drawing/2014/main" id="{809D513E-CC7F-0ADE-93F0-FB1733C10C42}"/>
              </a:ext>
            </a:extLst>
          </p:cNvPr>
          <p:cNvSpPr>
            <a:spLocks noGrp="1"/>
          </p:cNvSpPr>
          <p:nvPr>
            <p:ph type="ftr" sz="quarter" idx="3"/>
          </p:nvPr>
        </p:nvSpPr>
        <p:spPr>
          <a:xfrm>
            <a:off x="10096500" y="42375138"/>
            <a:ext cx="10287000" cy="2435225"/>
          </a:xfrm>
          <a:prstGeom prst="rect">
            <a:avLst/>
          </a:prstGeom>
        </p:spPr>
        <p:txBody>
          <a:bodyPr vert="horz" lIns="91440" tIns="45720" rIns="91440" bIns="45720" rtlCol="0" anchor="ctr"/>
          <a:lstStyle>
            <a:lvl1pPr algn="ctr">
              <a:defRPr sz="3000">
                <a:solidFill>
                  <a:schemeClr val="tx1">
                    <a:tint val="75000"/>
                  </a:schemeClr>
                </a:solidFill>
              </a:defRPr>
            </a:lvl1pPr>
          </a:lstStyle>
          <a:p>
            <a:pPr>
              <a:defRPr/>
            </a:pPr>
            <a:endParaRPr lang="en-GB"/>
          </a:p>
        </p:txBody>
      </p:sp>
      <p:sp>
        <p:nvSpPr>
          <p:cNvPr id="6" name="Slide Number Placeholder 5">
            <a:extLst>
              <a:ext uri="{FF2B5EF4-FFF2-40B4-BE49-F238E27FC236}">
                <a16:creationId xmlns:a16="http://schemas.microsoft.com/office/drawing/2014/main" id="{1379EFBA-8077-4F0C-09FA-4BAA35A7B1F4}"/>
              </a:ext>
            </a:extLst>
          </p:cNvPr>
          <p:cNvSpPr>
            <a:spLocks noGrp="1"/>
          </p:cNvSpPr>
          <p:nvPr>
            <p:ph type="sldNum" sz="quarter" idx="4"/>
          </p:nvPr>
        </p:nvSpPr>
        <p:spPr>
          <a:xfrm>
            <a:off x="21526500" y="42375138"/>
            <a:ext cx="6858000" cy="2435225"/>
          </a:xfrm>
          <a:prstGeom prst="rect">
            <a:avLst/>
          </a:prstGeom>
        </p:spPr>
        <p:txBody>
          <a:bodyPr vert="horz" wrap="square" lIns="91440" tIns="45720" rIns="91440" bIns="45720" numCol="1" anchor="ctr" anchorCtr="0" compatLnSpc="1">
            <a:prstTxWarp prst="textNoShape">
              <a:avLst/>
            </a:prstTxWarp>
          </a:bodyPr>
          <a:lstStyle>
            <a:lvl1pPr algn="r">
              <a:defRPr sz="3000">
                <a:solidFill>
                  <a:srgbClr val="898989"/>
                </a:solidFill>
              </a:defRPr>
            </a:lvl1pPr>
          </a:lstStyle>
          <a:p>
            <a:pPr>
              <a:defRPr/>
            </a:pPr>
            <a:fld id="{EEF67451-C01F-426A-A073-1FE4F1E08ABB}"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286000" rtl="0" eaLnBrk="0" fontAlgn="base" hangingPunct="0">
        <a:lnSpc>
          <a:spcPct val="90000"/>
        </a:lnSpc>
        <a:spcBef>
          <a:spcPct val="0"/>
        </a:spcBef>
        <a:spcAft>
          <a:spcPct val="0"/>
        </a:spcAft>
        <a:defRPr sz="11000" kern="1200">
          <a:solidFill>
            <a:schemeClr val="tx1"/>
          </a:solidFill>
          <a:latin typeface="+mj-lt"/>
          <a:ea typeface="+mj-ea"/>
          <a:cs typeface="+mj-cs"/>
        </a:defRPr>
      </a:lvl1pPr>
      <a:lvl2pPr algn="l" defTabSz="2286000" rtl="0" eaLnBrk="0" fontAlgn="base" hangingPunct="0">
        <a:lnSpc>
          <a:spcPct val="90000"/>
        </a:lnSpc>
        <a:spcBef>
          <a:spcPct val="0"/>
        </a:spcBef>
        <a:spcAft>
          <a:spcPct val="0"/>
        </a:spcAft>
        <a:defRPr sz="11000">
          <a:solidFill>
            <a:schemeClr val="tx1"/>
          </a:solidFill>
          <a:latin typeface="Calibri Light" pitchFamily="34" charset="0"/>
        </a:defRPr>
      </a:lvl2pPr>
      <a:lvl3pPr algn="l" defTabSz="2286000" rtl="0" eaLnBrk="0" fontAlgn="base" hangingPunct="0">
        <a:lnSpc>
          <a:spcPct val="90000"/>
        </a:lnSpc>
        <a:spcBef>
          <a:spcPct val="0"/>
        </a:spcBef>
        <a:spcAft>
          <a:spcPct val="0"/>
        </a:spcAft>
        <a:defRPr sz="11000">
          <a:solidFill>
            <a:schemeClr val="tx1"/>
          </a:solidFill>
          <a:latin typeface="Calibri Light" pitchFamily="34" charset="0"/>
        </a:defRPr>
      </a:lvl3pPr>
      <a:lvl4pPr algn="l" defTabSz="2286000" rtl="0" eaLnBrk="0" fontAlgn="base" hangingPunct="0">
        <a:lnSpc>
          <a:spcPct val="90000"/>
        </a:lnSpc>
        <a:spcBef>
          <a:spcPct val="0"/>
        </a:spcBef>
        <a:spcAft>
          <a:spcPct val="0"/>
        </a:spcAft>
        <a:defRPr sz="11000">
          <a:solidFill>
            <a:schemeClr val="tx1"/>
          </a:solidFill>
          <a:latin typeface="Calibri Light" pitchFamily="34" charset="0"/>
        </a:defRPr>
      </a:lvl4pPr>
      <a:lvl5pPr algn="l" defTabSz="2286000" rtl="0" eaLnBrk="0" fontAlgn="base" hangingPunct="0">
        <a:lnSpc>
          <a:spcPct val="90000"/>
        </a:lnSpc>
        <a:spcBef>
          <a:spcPct val="0"/>
        </a:spcBef>
        <a:spcAft>
          <a:spcPct val="0"/>
        </a:spcAft>
        <a:defRPr sz="11000">
          <a:solidFill>
            <a:schemeClr val="tx1"/>
          </a:solidFill>
          <a:latin typeface="Calibri Light" pitchFamily="34" charset="0"/>
        </a:defRPr>
      </a:lvl5pPr>
      <a:lvl6pPr marL="457200" algn="l" defTabSz="2286000" rtl="0" fontAlgn="base">
        <a:lnSpc>
          <a:spcPct val="90000"/>
        </a:lnSpc>
        <a:spcBef>
          <a:spcPct val="0"/>
        </a:spcBef>
        <a:spcAft>
          <a:spcPct val="0"/>
        </a:spcAft>
        <a:defRPr sz="11000">
          <a:solidFill>
            <a:schemeClr val="tx1"/>
          </a:solidFill>
          <a:latin typeface="Calibri Light" pitchFamily="34" charset="0"/>
        </a:defRPr>
      </a:lvl6pPr>
      <a:lvl7pPr marL="914400" algn="l" defTabSz="2286000" rtl="0" fontAlgn="base">
        <a:lnSpc>
          <a:spcPct val="90000"/>
        </a:lnSpc>
        <a:spcBef>
          <a:spcPct val="0"/>
        </a:spcBef>
        <a:spcAft>
          <a:spcPct val="0"/>
        </a:spcAft>
        <a:defRPr sz="11000">
          <a:solidFill>
            <a:schemeClr val="tx1"/>
          </a:solidFill>
          <a:latin typeface="Calibri Light" pitchFamily="34" charset="0"/>
        </a:defRPr>
      </a:lvl7pPr>
      <a:lvl8pPr marL="1371600" algn="l" defTabSz="2286000" rtl="0" fontAlgn="base">
        <a:lnSpc>
          <a:spcPct val="90000"/>
        </a:lnSpc>
        <a:spcBef>
          <a:spcPct val="0"/>
        </a:spcBef>
        <a:spcAft>
          <a:spcPct val="0"/>
        </a:spcAft>
        <a:defRPr sz="11000">
          <a:solidFill>
            <a:schemeClr val="tx1"/>
          </a:solidFill>
          <a:latin typeface="Calibri Light" pitchFamily="34" charset="0"/>
        </a:defRPr>
      </a:lvl8pPr>
      <a:lvl9pPr marL="1828800" algn="l" defTabSz="2286000" rtl="0" fontAlgn="base">
        <a:lnSpc>
          <a:spcPct val="90000"/>
        </a:lnSpc>
        <a:spcBef>
          <a:spcPct val="0"/>
        </a:spcBef>
        <a:spcAft>
          <a:spcPct val="0"/>
        </a:spcAft>
        <a:defRPr sz="11000">
          <a:solidFill>
            <a:schemeClr val="tx1"/>
          </a:solidFill>
          <a:latin typeface="Calibri Light" pitchFamily="34" charset="0"/>
        </a:defRPr>
      </a:lvl9pPr>
    </p:titleStyle>
    <p:bodyStyle>
      <a:lvl1pPr marL="571500" indent="-571500" algn="l" defTabSz="2286000" rtl="0" eaLnBrk="0" fontAlgn="base" hangingPunct="0">
        <a:lnSpc>
          <a:spcPct val="90000"/>
        </a:lnSpc>
        <a:spcBef>
          <a:spcPts val="2500"/>
        </a:spcBef>
        <a:spcAft>
          <a:spcPct val="0"/>
        </a:spcAft>
        <a:buFont typeface="Arial" panose="020B0604020202020204" pitchFamily="34" charset="0"/>
        <a:buChar char="•"/>
        <a:defRPr sz="7000" kern="1200">
          <a:solidFill>
            <a:schemeClr val="tx1"/>
          </a:solidFill>
          <a:latin typeface="+mn-lt"/>
          <a:ea typeface="+mn-ea"/>
          <a:cs typeface="+mn-cs"/>
        </a:defRPr>
      </a:lvl1pPr>
      <a:lvl2pPr marL="1714500" indent="-571500" algn="l" defTabSz="2286000" rtl="0" eaLnBrk="0" fontAlgn="base" hangingPunct="0">
        <a:lnSpc>
          <a:spcPct val="90000"/>
        </a:lnSpc>
        <a:spcBef>
          <a:spcPts val="1250"/>
        </a:spcBef>
        <a:spcAft>
          <a:spcPct val="0"/>
        </a:spcAft>
        <a:buFont typeface="Arial" panose="020B0604020202020204" pitchFamily="34" charset="0"/>
        <a:buChar char="•"/>
        <a:defRPr sz="6000" kern="1200">
          <a:solidFill>
            <a:schemeClr val="tx1"/>
          </a:solidFill>
          <a:latin typeface="+mn-lt"/>
          <a:ea typeface="+mn-ea"/>
          <a:cs typeface="+mn-cs"/>
        </a:defRPr>
      </a:lvl2pPr>
      <a:lvl3pPr marL="2857500" indent="-571500" algn="l" defTabSz="2286000" rtl="0" eaLnBrk="0" fontAlgn="base" hangingPunct="0">
        <a:lnSpc>
          <a:spcPct val="90000"/>
        </a:lnSpc>
        <a:spcBef>
          <a:spcPts val="1250"/>
        </a:spcBef>
        <a:spcAft>
          <a:spcPct val="0"/>
        </a:spcAft>
        <a:buFont typeface="Arial" panose="020B0604020202020204" pitchFamily="34" charset="0"/>
        <a:buChar char="•"/>
        <a:defRPr sz="5000" kern="1200">
          <a:solidFill>
            <a:schemeClr val="tx1"/>
          </a:solidFill>
          <a:latin typeface="+mn-lt"/>
          <a:ea typeface="+mn-ea"/>
          <a:cs typeface="+mn-cs"/>
        </a:defRPr>
      </a:lvl3pPr>
      <a:lvl4pPr marL="4000500" indent="-571500" algn="l" defTabSz="2286000" rtl="0" eaLnBrk="0" fontAlgn="base" hangingPunct="0">
        <a:lnSpc>
          <a:spcPct val="90000"/>
        </a:lnSpc>
        <a:spcBef>
          <a:spcPts val="1250"/>
        </a:spcBef>
        <a:spcAft>
          <a:spcPct val="0"/>
        </a:spcAft>
        <a:buFont typeface="Arial" panose="020B0604020202020204" pitchFamily="34" charset="0"/>
        <a:buChar char="•"/>
        <a:defRPr sz="4500" kern="1200">
          <a:solidFill>
            <a:schemeClr val="tx1"/>
          </a:solidFill>
          <a:latin typeface="+mn-lt"/>
          <a:ea typeface="+mn-ea"/>
          <a:cs typeface="+mn-cs"/>
        </a:defRPr>
      </a:lvl4pPr>
      <a:lvl5pPr marL="5143500" indent="-571500" algn="l" defTabSz="2286000" rtl="0" eaLnBrk="0" fontAlgn="base" hangingPunct="0">
        <a:lnSpc>
          <a:spcPct val="90000"/>
        </a:lnSpc>
        <a:spcBef>
          <a:spcPts val="1250"/>
        </a:spcBef>
        <a:spcAft>
          <a:spcPct val="0"/>
        </a:spcAft>
        <a:buFont typeface="Arial" panose="020B0604020202020204" pitchFamily="34" charset="0"/>
        <a:buChar char="•"/>
        <a:defRPr sz="4500" kern="1200">
          <a:solidFill>
            <a:schemeClr val="tx1"/>
          </a:solidFill>
          <a:latin typeface="+mn-lt"/>
          <a:ea typeface="+mn-ea"/>
          <a:cs typeface="+mn-cs"/>
        </a:defRPr>
      </a:lvl5pPr>
      <a:lvl6pPr marL="6286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6pPr>
      <a:lvl7pPr marL="7429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7pPr>
      <a:lvl8pPr marL="8572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8pPr>
      <a:lvl9pPr marL="9715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9pPr>
    </p:bodyStyle>
    <p:otherStyle>
      <a:defPPr>
        <a:defRPr lang="en-US"/>
      </a:defPPr>
      <a:lvl1pPr marL="0" algn="l" defTabSz="2286000" rtl="0" eaLnBrk="1" latinLnBrk="0" hangingPunct="1">
        <a:defRPr sz="4500" kern="1200">
          <a:solidFill>
            <a:schemeClr val="tx1"/>
          </a:solidFill>
          <a:latin typeface="+mn-lt"/>
          <a:ea typeface="+mn-ea"/>
          <a:cs typeface="+mn-cs"/>
        </a:defRPr>
      </a:lvl1pPr>
      <a:lvl2pPr marL="1143000" algn="l" defTabSz="2286000" rtl="0" eaLnBrk="1" latinLnBrk="0" hangingPunct="1">
        <a:defRPr sz="4500" kern="1200">
          <a:solidFill>
            <a:schemeClr val="tx1"/>
          </a:solidFill>
          <a:latin typeface="+mn-lt"/>
          <a:ea typeface="+mn-ea"/>
          <a:cs typeface="+mn-cs"/>
        </a:defRPr>
      </a:lvl2pPr>
      <a:lvl3pPr marL="2286000" algn="l" defTabSz="2286000" rtl="0" eaLnBrk="1" latinLnBrk="0" hangingPunct="1">
        <a:defRPr sz="4500" kern="1200">
          <a:solidFill>
            <a:schemeClr val="tx1"/>
          </a:solidFill>
          <a:latin typeface="+mn-lt"/>
          <a:ea typeface="+mn-ea"/>
          <a:cs typeface="+mn-cs"/>
        </a:defRPr>
      </a:lvl3pPr>
      <a:lvl4pPr marL="3429000" algn="l" defTabSz="2286000" rtl="0" eaLnBrk="1" latinLnBrk="0" hangingPunct="1">
        <a:defRPr sz="4500" kern="1200">
          <a:solidFill>
            <a:schemeClr val="tx1"/>
          </a:solidFill>
          <a:latin typeface="+mn-lt"/>
          <a:ea typeface="+mn-ea"/>
          <a:cs typeface="+mn-cs"/>
        </a:defRPr>
      </a:lvl4pPr>
      <a:lvl5pPr marL="4572000" algn="l" defTabSz="2286000" rtl="0" eaLnBrk="1" latinLnBrk="0" hangingPunct="1">
        <a:defRPr sz="4500" kern="1200">
          <a:solidFill>
            <a:schemeClr val="tx1"/>
          </a:solidFill>
          <a:latin typeface="+mn-lt"/>
          <a:ea typeface="+mn-ea"/>
          <a:cs typeface="+mn-cs"/>
        </a:defRPr>
      </a:lvl5pPr>
      <a:lvl6pPr marL="5715000" algn="l" defTabSz="2286000" rtl="0" eaLnBrk="1" latinLnBrk="0" hangingPunct="1">
        <a:defRPr sz="4500" kern="1200">
          <a:solidFill>
            <a:schemeClr val="tx1"/>
          </a:solidFill>
          <a:latin typeface="+mn-lt"/>
          <a:ea typeface="+mn-ea"/>
          <a:cs typeface="+mn-cs"/>
        </a:defRPr>
      </a:lvl6pPr>
      <a:lvl7pPr marL="6858000" algn="l" defTabSz="2286000" rtl="0" eaLnBrk="1" latinLnBrk="0" hangingPunct="1">
        <a:defRPr sz="4500" kern="1200">
          <a:solidFill>
            <a:schemeClr val="tx1"/>
          </a:solidFill>
          <a:latin typeface="+mn-lt"/>
          <a:ea typeface="+mn-ea"/>
          <a:cs typeface="+mn-cs"/>
        </a:defRPr>
      </a:lvl7pPr>
      <a:lvl8pPr marL="8001000" algn="l" defTabSz="2286000" rtl="0" eaLnBrk="1" latinLnBrk="0" hangingPunct="1">
        <a:defRPr sz="4500" kern="1200">
          <a:solidFill>
            <a:schemeClr val="tx1"/>
          </a:solidFill>
          <a:latin typeface="+mn-lt"/>
          <a:ea typeface="+mn-ea"/>
          <a:cs typeface="+mn-cs"/>
        </a:defRPr>
      </a:lvl8pPr>
      <a:lvl9pPr marL="9144000" algn="l" defTabSz="2286000" rtl="0" eaLnBrk="1" latinLnBrk="0" hangingPunct="1">
        <a:defRPr sz="4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png"/><Relationship Id="rId18" Type="http://schemas.openxmlformats.org/officeDocument/2006/relationships/image" Target="../media/image11.png"/><Relationship Id="rId3" Type="http://schemas.openxmlformats.org/officeDocument/2006/relationships/image" Target="../media/image1.png"/><Relationship Id="rId21" Type="http://schemas.openxmlformats.org/officeDocument/2006/relationships/image" Target="../media/image13.png"/><Relationship Id="rId12" Type="http://schemas.openxmlformats.org/officeDocument/2006/relationships/image" Target="../media/image6.png"/><Relationship Id="rId17"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9.png"/><Relationship Id="rId20" Type="http://schemas.openxmlformats.org/officeDocument/2006/relationships/chart" Target="../charts/chart1.xml"/><Relationship Id="rId1" Type="http://schemas.openxmlformats.org/officeDocument/2006/relationships/slideLayout" Target="../slideLayouts/slideLayout7.xml"/><Relationship Id="rId6" Type="http://schemas.microsoft.com/office/2014/relationships/chartEx" Target="../charts/chartEx1.xml"/><Relationship Id="rId11" Type="http://schemas.microsoft.com/office/2014/relationships/chartEx" Target="../charts/chartEx3.xml"/><Relationship Id="rId5" Type="http://schemas.openxmlformats.org/officeDocument/2006/relationships/image" Target="../media/image3.png"/><Relationship Id="rId15" Type="http://schemas.openxmlformats.org/officeDocument/2006/relationships/image" Target="../media/image8.png"/><Relationship Id="rId23" Type="http://schemas.microsoft.com/office/2007/relationships/hdphoto" Target="../media/hdphoto1.wdp"/><Relationship Id="rId10" Type="http://schemas.openxmlformats.org/officeDocument/2006/relationships/image" Target="../media/image5.png"/><Relationship Id="rId19" Type="http://schemas.openxmlformats.org/officeDocument/2006/relationships/image" Target="../media/image12.svg"/><Relationship Id="rId4" Type="http://schemas.openxmlformats.org/officeDocument/2006/relationships/image" Target="../media/image2.jpeg"/><Relationship Id="rId9" Type="http://schemas.microsoft.com/office/2014/relationships/chartEx" Target="../charts/chartEx2.xml"/><Relationship Id="rId14" Type="http://schemas.openxmlformats.org/officeDocument/2006/relationships/image" Target="../media/image7.png"/><Relationship Id="rId2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6" name="Rectangle 19">
            <a:extLst>
              <a:ext uri="{FF2B5EF4-FFF2-40B4-BE49-F238E27FC236}">
                <a16:creationId xmlns:a16="http://schemas.microsoft.com/office/drawing/2014/main" id="{238EBF8E-31B1-751E-7055-76B7A2244D52}"/>
              </a:ext>
            </a:extLst>
          </p:cNvPr>
          <p:cNvSpPr>
            <a:spLocks noChangeArrowheads="1"/>
          </p:cNvSpPr>
          <p:nvPr/>
        </p:nvSpPr>
        <p:spPr bwMode="auto">
          <a:xfrm>
            <a:off x="588963" y="6096000"/>
            <a:ext cx="57927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defTabSz="762000">
              <a:defRPr sz="2400">
                <a:solidFill>
                  <a:schemeClr val="tx1"/>
                </a:solidFill>
                <a:latin typeface="Times New Roman" panose="02020603050405020304" pitchFamily="18" charset="0"/>
              </a:defRPr>
            </a:lvl1pPr>
            <a:lvl2pPr marL="742950" indent="-285750" defTabSz="762000">
              <a:defRPr sz="2400">
                <a:solidFill>
                  <a:schemeClr val="tx1"/>
                </a:solidFill>
                <a:latin typeface="Times New Roman" panose="02020603050405020304" pitchFamily="18" charset="0"/>
              </a:defRPr>
            </a:lvl2pPr>
            <a:lvl3pPr marL="1143000" indent="-228600" defTabSz="762000">
              <a:defRPr sz="2400">
                <a:solidFill>
                  <a:schemeClr val="tx1"/>
                </a:solidFill>
                <a:latin typeface="Times New Roman" panose="02020603050405020304" pitchFamily="18" charset="0"/>
              </a:defRPr>
            </a:lvl3pPr>
            <a:lvl4pPr marL="1600200" indent="-228600" defTabSz="762000">
              <a:defRPr sz="2400">
                <a:solidFill>
                  <a:schemeClr val="tx1"/>
                </a:solidFill>
                <a:latin typeface="Times New Roman" panose="02020603050405020304" pitchFamily="18" charset="0"/>
              </a:defRPr>
            </a:lvl4pPr>
            <a:lvl5pPr marL="2057400" indent="-228600" defTabSz="762000">
              <a:defRPr sz="24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just"/>
            <a:r>
              <a:rPr lang="en-GB" altLang="en-US" sz="4800" b="1">
                <a:solidFill>
                  <a:schemeClr val="bg1"/>
                </a:solidFill>
                <a:cs typeface="Times New Roman" panose="02020603050405020304" pitchFamily="18" charset="0"/>
              </a:rPr>
              <a:t>Introduction</a:t>
            </a:r>
          </a:p>
        </p:txBody>
      </p:sp>
      <p:grpSp>
        <p:nvGrpSpPr>
          <p:cNvPr id="3077" name="Grupare 23">
            <a:extLst>
              <a:ext uri="{FF2B5EF4-FFF2-40B4-BE49-F238E27FC236}">
                <a16:creationId xmlns:a16="http://schemas.microsoft.com/office/drawing/2014/main" id="{EAD34E2B-9209-1904-0903-913F97193422}"/>
              </a:ext>
            </a:extLst>
          </p:cNvPr>
          <p:cNvGrpSpPr>
            <a:grpSpLocks/>
          </p:cNvGrpSpPr>
          <p:nvPr/>
        </p:nvGrpSpPr>
        <p:grpSpPr bwMode="auto">
          <a:xfrm>
            <a:off x="-118982" y="3243931"/>
            <a:ext cx="30480000" cy="4372614"/>
            <a:chOff x="611051" y="6807491"/>
            <a:chExt cx="29412378" cy="2857986"/>
          </a:xfrm>
          <a:gradFill flip="none" rotWithShape="1">
            <a:gsLst>
              <a:gs pos="0">
                <a:srgbClr val="003399"/>
              </a:gs>
              <a:gs pos="53000">
                <a:srgbClr val="6085FC"/>
              </a:gs>
              <a:gs pos="100000">
                <a:srgbClr val="B7C2EB"/>
              </a:gs>
            </a:gsLst>
            <a:lin ang="5400000" scaled="1"/>
            <a:tileRect/>
          </a:gradFill>
        </p:grpSpPr>
        <p:sp>
          <p:nvSpPr>
            <p:cNvPr id="4098" name="Rectangle 2">
              <a:extLst>
                <a:ext uri="{FF2B5EF4-FFF2-40B4-BE49-F238E27FC236}">
                  <a16:creationId xmlns:a16="http://schemas.microsoft.com/office/drawing/2014/main" id="{331A5C50-49A4-A777-16D7-DBE98BFF9A06}"/>
                </a:ext>
              </a:extLst>
            </p:cNvPr>
            <p:cNvSpPr>
              <a:spLocks noChangeArrowheads="1"/>
            </p:cNvSpPr>
            <p:nvPr/>
          </p:nvSpPr>
          <p:spPr bwMode="auto">
            <a:xfrm>
              <a:off x="611051" y="6807491"/>
              <a:ext cx="29412378" cy="543568"/>
            </a:xfrm>
            <a:prstGeom prst="rect">
              <a:avLst/>
            </a:prstGeom>
            <a:noFill/>
            <a:ln>
              <a:noFill/>
            </a:ln>
            <a:effectLst/>
          </p:spPr>
          <p:txBody>
            <a:bodyPr lIns="92075" tIns="46038" rIns="92075" bIns="46038">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ts val="500"/>
                </a:spcBef>
                <a:spcAft>
                  <a:spcPts val="500"/>
                </a:spcAft>
                <a:defRPr/>
              </a:pPr>
              <a:r>
                <a:rPr lang="en-US" sz="4800" b="1" dirty="0">
                  <a:cs typeface="Times New Roman" panose="02020603050405020304" pitchFamily="18" charset="0"/>
                </a:rPr>
                <a:t>STATISTICAL ANALYSIS OF URBAN AIR QUALITY IN PLOIESTI, ROMANIA DURING AUTUMN </a:t>
              </a:r>
              <a:endParaRPr lang="en-GB" sz="4800" b="1" dirty="0">
                <a:effectLst>
                  <a:outerShdw blurRad="38100" dist="38100" dir="2700000" algn="tl">
                    <a:srgbClr val="000000"/>
                  </a:outerShdw>
                </a:effectLst>
                <a:cs typeface="Times New Roman" panose="02020603050405020304" pitchFamily="18" charset="0"/>
              </a:endParaRPr>
            </a:p>
          </p:txBody>
        </p:sp>
        <p:sp>
          <p:nvSpPr>
            <p:cNvPr id="3090" name="Rectangle 3">
              <a:extLst>
                <a:ext uri="{FF2B5EF4-FFF2-40B4-BE49-F238E27FC236}">
                  <a16:creationId xmlns:a16="http://schemas.microsoft.com/office/drawing/2014/main" id="{FFA68F1E-D0B4-C651-9E5A-1DAAB1D54634}"/>
                </a:ext>
              </a:extLst>
            </p:cNvPr>
            <p:cNvSpPr>
              <a:spLocks noChangeArrowheads="1"/>
            </p:cNvSpPr>
            <p:nvPr/>
          </p:nvSpPr>
          <p:spPr bwMode="auto">
            <a:xfrm>
              <a:off x="1187042" y="7580770"/>
              <a:ext cx="28343116" cy="2084707"/>
            </a:xfrm>
            <a:prstGeom prst="roundRect">
              <a:avLst/>
            </a:prstGeom>
            <a:solidFill>
              <a:srgbClr val="ED7D31"/>
            </a:solidFill>
            <a:ln w="9525">
              <a:solidFill>
                <a:srgbClr val="EE7D31"/>
              </a:solidFill>
              <a:miter lim="800000"/>
              <a:headEnd/>
              <a:tailEnd/>
            </a:ln>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it-IT" altLang="en-US" sz="3200" b="1" dirty="0">
                  <a:cs typeface="Times New Roman" panose="02020603050405020304" pitchFamily="18" charset="0"/>
                </a:rPr>
                <a:t>G</a:t>
              </a:r>
              <a:r>
                <a:rPr lang="ro-RO" altLang="en-US" sz="3200" b="1" dirty="0" err="1">
                  <a:cs typeface="Times New Roman" panose="02020603050405020304" pitchFamily="18" charset="0"/>
                </a:rPr>
                <a:t>eorgeta</a:t>
              </a:r>
              <a:r>
                <a:rPr lang="ro-RO" altLang="en-US" sz="3200" b="1" dirty="0">
                  <a:cs typeface="Times New Roman" panose="02020603050405020304" pitchFamily="18" charset="0"/>
                </a:rPr>
                <a:t> O.</a:t>
              </a:r>
              <a:r>
                <a:rPr lang="it-IT" altLang="en-US" sz="3200" b="1" dirty="0">
                  <a:cs typeface="Times New Roman" panose="02020603050405020304" pitchFamily="18" charset="0"/>
                </a:rPr>
                <a:t> P</a:t>
              </a:r>
              <a:r>
                <a:rPr lang="ro-RO" altLang="en-US" sz="3200" b="1" dirty="0">
                  <a:cs typeface="Times New Roman" panose="02020603050405020304" pitchFamily="18" charset="0"/>
                </a:rPr>
                <a:t>opa</a:t>
              </a:r>
              <a:r>
                <a:rPr lang="ro-RO" altLang="en-US" sz="3200" b="1" baseline="30000" dirty="0">
                  <a:cs typeface="Times New Roman" panose="02020603050405020304" pitchFamily="18" charset="0"/>
                </a:rPr>
                <a:t>1,2</a:t>
              </a:r>
              <a:r>
                <a:rPr lang="it-IT" altLang="en-US" sz="3200" b="1" dirty="0">
                  <a:cs typeface="Times New Roman" panose="02020603050405020304" pitchFamily="18" charset="0"/>
                </a:rPr>
                <a:t>, C</a:t>
              </a:r>
              <a:r>
                <a:rPr lang="ro-RO" altLang="en-US" sz="3200" b="1" dirty="0" err="1">
                  <a:cs typeface="Times New Roman" panose="02020603050405020304" pitchFamily="18" charset="0"/>
                </a:rPr>
                <a:t>ristian</a:t>
              </a:r>
              <a:r>
                <a:rPr lang="it-IT" altLang="en-US" sz="3200" b="1" dirty="0">
                  <a:cs typeface="Times New Roman" panose="02020603050405020304" pitchFamily="18" charset="0"/>
                </a:rPr>
                <a:t> C</a:t>
              </a:r>
              <a:r>
                <a:rPr lang="ro-RO" altLang="en-US" sz="3200" b="1" dirty="0">
                  <a:cs typeface="Times New Roman" panose="02020603050405020304" pitchFamily="18" charset="0"/>
                </a:rPr>
                <a:t>onstantin</a:t>
              </a:r>
              <a:r>
                <a:rPr lang="ro-RO" altLang="en-US" sz="3200" b="1" baseline="30000" dirty="0">
                  <a:cs typeface="Times New Roman" panose="02020603050405020304" pitchFamily="18" charset="0"/>
                </a:rPr>
                <a:t>1,2</a:t>
              </a:r>
              <a:r>
                <a:rPr lang="it-IT" altLang="en-US" sz="3200" b="1" dirty="0">
                  <a:cs typeface="Times New Roman" panose="02020603050405020304" pitchFamily="18" charset="0"/>
                </a:rPr>
                <a:t>, S</a:t>
              </a:r>
              <a:r>
                <a:rPr lang="ro-RO" altLang="en-US" sz="3200" b="1" dirty="0" err="1">
                  <a:cs typeface="Times New Roman" panose="02020603050405020304" pitchFamily="18" charset="0"/>
                </a:rPr>
                <a:t>imona</a:t>
              </a:r>
              <a:r>
                <a:rPr lang="it-IT" altLang="en-US" sz="3200" b="1" dirty="0">
                  <a:cs typeface="Times New Roman" panose="02020603050405020304" pitchFamily="18" charset="0"/>
                </a:rPr>
                <a:t> M</a:t>
              </a:r>
              <a:r>
                <a:rPr lang="ro-RO" altLang="en-US" sz="3200" b="1" dirty="0">
                  <a:cs typeface="Times New Roman" panose="02020603050405020304" pitchFamily="18" charset="0"/>
                </a:rPr>
                <a:t>.</a:t>
              </a:r>
              <a:r>
                <a:rPr lang="it-IT" altLang="en-US" sz="3200" b="1" dirty="0">
                  <a:cs typeface="Times New Roman" panose="02020603050405020304" pitchFamily="18" charset="0"/>
                </a:rPr>
                <a:t> C</a:t>
              </a:r>
              <a:r>
                <a:rPr lang="ro-RO" altLang="en-US" sz="3200" b="1" dirty="0">
                  <a:cs typeface="Times New Roman" panose="02020603050405020304" pitchFamily="18" charset="0"/>
                </a:rPr>
                <a:t>alinescu</a:t>
              </a:r>
              <a:r>
                <a:rPr lang="ro-RO" altLang="en-US" sz="3200" b="1" baseline="30000" dirty="0">
                  <a:cs typeface="Times New Roman" panose="02020603050405020304" pitchFamily="18" charset="0"/>
                </a:rPr>
                <a:t>1,*</a:t>
              </a:r>
            </a:p>
            <a:p>
              <a:pPr algn="ctr">
                <a:defRPr/>
              </a:pPr>
              <a:endParaRPr lang="ro-RO" altLang="en-US" sz="3200" b="1" baseline="30000" dirty="0">
                <a:cs typeface="Times New Roman" panose="02020603050405020304" pitchFamily="18" charset="0"/>
              </a:endParaRPr>
            </a:p>
            <a:p>
              <a:pPr algn="ctr">
                <a:defRPr/>
              </a:pPr>
              <a:r>
                <a:rPr lang="ro-RO" altLang="en-US" sz="3200" b="1" baseline="30000" dirty="0">
                  <a:cs typeface="Times New Roman" panose="02020603050405020304" pitchFamily="18" charset="0"/>
                </a:rPr>
                <a:t>1</a:t>
              </a:r>
              <a:r>
                <a:rPr lang="en-US" altLang="en-US" sz="3200" b="1" dirty="0">
                  <a:cs typeface="Times New Roman" panose="02020603050405020304" pitchFamily="18" charset="0"/>
                </a:rPr>
                <a:t>National Research and Development Institute for Industrial Ecology ECOIND, </a:t>
              </a:r>
              <a:r>
                <a:rPr lang="en-US" altLang="en-US" sz="3200" b="1" dirty="0" err="1">
                  <a:cs typeface="Times New Roman" panose="02020603050405020304" pitchFamily="18" charset="0"/>
                </a:rPr>
                <a:t>Drumul</a:t>
              </a:r>
              <a:r>
                <a:rPr lang="en-US" altLang="en-US" sz="3200" b="1" dirty="0">
                  <a:cs typeface="Times New Roman" panose="02020603050405020304" pitchFamily="18" charset="0"/>
                </a:rPr>
                <a:t> </a:t>
              </a:r>
              <a:r>
                <a:rPr lang="en-US" altLang="en-US" sz="3200" b="1" dirty="0" err="1">
                  <a:cs typeface="Times New Roman" panose="02020603050405020304" pitchFamily="18" charset="0"/>
                </a:rPr>
                <a:t>Podu</a:t>
              </a:r>
              <a:r>
                <a:rPr lang="en-US" altLang="en-US" sz="3200" b="1" dirty="0">
                  <a:cs typeface="Times New Roman" panose="02020603050405020304" pitchFamily="18" charset="0"/>
                </a:rPr>
                <a:t> </a:t>
              </a:r>
              <a:r>
                <a:rPr lang="en-US" altLang="en-US" sz="3200" b="1" dirty="0" err="1">
                  <a:cs typeface="Times New Roman" panose="02020603050405020304" pitchFamily="18" charset="0"/>
                </a:rPr>
                <a:t>Dambovitei</a:t>
              </a:r>
              <a:r>
                <a:rPr lang="en-US" altLang="en-US" sz="3200" b="1" dirty="0">
                  <a:cs typeface="Times New Roman" panose="02020603050405020304" pitchFamily="18" charset="0"/>
                </a:rPr>
                <a:t> Street, No. 57-73, ZIP Code 060652, Bucharest, Romania</a:t>
              </a:r>
              <a:endParaRPr lang="ro-RO" altLang="en-US" sz="3200" b="1" dirty="0">
                <a:cs typeface="Times New Roman" panose="02020603050405020304" pitchFamily="18" charset="0"/>
              </a:endParaRPr>
            </a:p>
            <a:p>
              <a:pPr algn="ctr">
                <a:defRPr/>
              </a:pPr>
              <a:r>
                <a:rPr lang="en-US" altLang="en-US" sz="3200" b="1" baseline="30000" dirty="0">
                  <a:cs typeface="Times New Roman" panose="02020603050405020304" pitchFamily="18" charset="0"/>
                </a:rPr>
                <a:t>2</a:t>
              </a:r>
              <a:r>
                <a:rPr lang="en-US" altLang="en-US" sz="3200" b="1" dirty="0">
                  <a:cs typeface="Times New Roman" panose="02020603050405020304" pitchFamily="18" charset="0"/>
                </a:rPr>
                <a:t>Faculty of Chemical Engineering and Biotechnologies, University </a:t>
              </a:r>
              <a:r>
                <a:rPr lang="en-US" altLang="en-US" sz="3200" b="1" dirty="0" err="1">
                  <a:cs typeface="Times New Roman" panose="02020603050405020304" pitchFamily="18" charset="0"/>
                </a:rPr>
                <a:t>Politehnica</a:t>
              </a:r>
              <a:r>
                <a:rPr lang="en-US" altLang="en-US" sz="3200" b="1" dirty="0">
                  <a:cs typeface="Times New Roman" panose="02020603050405020304" pitchFamily="18" charset="0"/>
                </a:rPr>
                <a:t> of Bucharest, 1-7, Gheorghe </a:t>
              </a:r>
              <a:r>
                <a:rPr lang="en-US" altLang="en-US" sz="3200" b="1" dirty="0" err="1">
                  <a:cs typeface="Times New Roman" panose="02020603050405020304" pitchFamily="18" charset="0"/>
                </a:rPr>
                <a:t>Polizu</a:t>
              </a:r>
              <a:r>
                <a:rPr lang="en-US" altLang="en-US" sz="3200" b="1" dirty="0">
                  <a:cs typeface="Times New Roman" panose="02020603050405020304" pitchFamily="18" charset="0"/>
                </a:rPr>
                <a:t> Street, Sector 1,</a:t>
              </a:r>
              <a:r>
                <a:rPr lang="ro-RO" altLang="en-US" sz="3200" b="1" dirty="0">
                  <a:cs typeface="Times New Roman" panose="02020603050405020304" pitchFamily="18" charset="0"/>
                </a:rPr>
                <a:t> </a:t>
              </a:r>
              <a:r>
                <a:rPr lang="en-US" altLang="en-US" sz="3200" b="1" dirty="0">
                  <a:cs typeface="Times New Roman" panose="02020603050405020304" pitchFamily="18" charset="0"/>
                </a:rPr>
                <a:t>ZIP Code 011061 Bucharest, Romania </a:t>
              </a:r>
              <a:endParaRPr lang="ro-RO" altLang="en-US" sz="3200" b="1" dirty="0">
                <a:cs typeface="Times New Roman" panose="02020603050405020304" pitchFamily="18" charset="0"/>
              </a:endParaRPr>
            </a:p>
            <a:p>
              <a:pPr algn="ctr">
                <a:defRPr/>
              </a:pPr>
              <a:r>
                <a:rPr lang="ro-RO" altLang="en-US" sz="3200" b="1" dirty="0">
                  <a:cs typeface="Times New Roman" panose="02020603050405020304" pitchFamily="18" charset="0"/>
                </a:rPr>
                <a:t>*poluare.aer@incdecoind.ro</a:t>
              </a:r>
              <a:endParaRPr lang="en-US" altLang="en-US" sz="3200" b="1" dirty="0">
                <a:cs typeface="Times New Roman" panose="02020603050405020304" pitchFamily="18" charset="0"/>
              </a:endParaRPr>
            </a:p>
          </p:txBody>
        </p:sp>
      </p:grpSp>
      <p:pic>
        <p:nvPicPr>
          <p:cNvPr id="3082" name="Imagine 2">
            <a:extLst>
              <a:ext uri="{FF2B5EF4-FFF2-40B4-BE49-F238E27FC236}">
                <a16:creationId xmlns:a16="http://schemas.microsoft.com/office/drawing/2014/main" id="{450B249B-BF86-CE3A-535B-9A7B503A72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6" y="37336"/>
            <a:ext cx="4292599" cy="1901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5" name="CasetăText 5">
            <a:extLst>
              <a:ext uri="{FF2B5EF4-FFF2-40B4-BE49-F238E27FC236}">
                <a16:creationId xmlns:a16="http://schemas.microsoft.com/office/drawing/2014/main" id="{C1CDDA86-D9FD-95FD-7DE6-384461BBE3D3}"/>
              </a:ext>
            </a:extLst>
          </p:cNvPr>
          <p:cNvSpPr txBox="1">
            <a:spLocks noChangeArrowheads="1"/>
          </p:cNvSpPr>
          <p:nvPr/>
        </p:nvSpPr>
        <p:spPr bwMode="auto">
          <a:xfrm>
            <a:off x="1675649" y="8641573"/>
            <a:ext cx="8763751" cy="3711654"/>
          </a:xfrm>
          <a:prstGeom prst="roundRect">
            <a:avLst/>
          </a:prstGeom>
          <a:solidFill>
            <a:srgbClr val="405B66"/>
          </a:solidFill>
          <a:ln w="9525">
            <a:solidFill>
              <a:srgbClr val="405B66"/>
            </a:solidFill>
            <a:miter lim="800000"/>
            <a:headEnd/>
            <a:tailEnd/>
          </a:ln>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r>
              <a:rPr lang="en-US" altLang="en-US" sz="3000" dirty="0">
                <a:solidFill>
                  <a:schemeClr val="bg1"/>
                </a:solidFill>
              </a:rPr>
              <a:t>Air pollutant emissions and weather conditions contribute to urban air quality. In this study, we statistically investigated data collected on urban air pollution using air quality monitoring station measurements. Long-term monitored pollutants were PM</a:t>
            </a:r>
            <a:r>
              <a:rPr lang="en-US" altLang="en-US" sz="3000" baseline="-25000" dirty="0">
                <a:solidFill>
                  <a:schemeClr val="bg1"/>
                </a:solidFill>
              </a:rPr>
              <a:t>10</a:t>
            </a:r>
            <a:r>
              <a:rPr lang="en-US" altLang="en-US" sz="3000" dirty="0">
                <a:solidFill>
                  <a:schemeClr val="bg1"/>
                </a:solidFill>
              </a:rPr>
              <a:t>, SO</a:t>
            </a:r>
            <a:r>
              <a:rPr lang="en-US" altLang="en-US" sz="3000" baseline="-25000" dirty="0">
                <a:solidFill>
                  <a:schemeClr val="bg1"/>
                </a:solidFill>
              </a:rPr>
              <a:t>2</a:t>
            </a:r>
            <a:r>
              <a:rPr lang="en-US" altLang="en-US" sz="3000" dirty="0">
                <a:solidFill>
                  <a:schemeClr val="bg1"/>
                </a:solidFill>
              </a:rPr>
              <a:t>, NO</a:t>
            </a:r>
            <a:r>
              <a:rPr lang="en-US" altLang="en-US" sz="3000" baseline="-25000" dirty="0">
                <a:solidFill>
                  <a:schemeClr val="bg1"/>
                </a:solidFill>
              </a:rPr>
              <a:t>2</a:t>
            </a:r>
            <a:r>
              <a:rPr lang="en-US" altLang="en-US" sz="3000" dirty="0">
                <a:solidFill>
                  <a:schemeClr val="bg1"/>
                </a:solidFill>
              </a:rPr>
              <a:t>, CO and meteorological parameters from 01.09.2023-30.11.2023 in Ploiesti, </a:t>
            </a:r>
            <a:r>
              <a:rPr lang="en-US" altLang="en-US" sz="3200" b="1" dirty="0">
                <a:solidFill>
                  <a:srgbClr val="003399"/>
                </a:solidFill>
              </a:rPr>
              <a:t>Ro</a:t>
            </a:r>
            <a:r>
              <a:rPr lang="en-US" altLang="en-US" sz="3200" b="1" dirty="0">
                <a:solidFill>
                  <a:srgbClr val="FFFF00"/>
                </a:solidFill>
              </a:rPr>
              <a:t>ma</a:t>
            </a:r>
            <a:r>
              <a:rPr lang="en-US" altLang="en-US" sz="3200" b="1" dirty="0">
                <a:solidFill>
                  <a:srgbClr val="FF3300"/>
                </a:solidFill>
              </a:rPr>
              <a:t>nia</a:t>
            </a:r>
            <a:r>
              <a:rPr lang="en-US" altLang="en-US" sz="3000" b="1" dirty="0">
                <a:solidFill>
                  <a:schemeClr val="bg1"/>
                </a:solidFill>
              </a:rPr>
              <a:t>.</a:t>
            </a:r>
          </a:p>
        </p:txBody>
      </p:sp>
      <p:sp>
        <p:nvSpPr>
          <p:cNvPr id="4" name="Rectangle 3">
            <a:extLst>
              <a:ext uri="{FF2B5EF4-FFF2-40B4-BE49-F238E27FC236}">
                <a16:creationId xmlns:a16="http://schemas.microsoft.com/office/drawing/2014/main" id="{59EF5ADD-6D09-3857-7D3B-746A46D3BB51}"/>
              </a:ext>
            </a:extLst>
          </p:cNvPr>
          <p:cNvSpPr>
            <a:spLocks noChangeArrowheads="1"/>
          </p:cNvSpPr>
          <p:nvPr/>
        </p:nvSpPr>
        <p:spPr bwMode="auto">
          <a:xfrm>
            <a:off x="14203555" y="0"/>
            <a:ext cx="2158614" cy="1900800"/>
          </a:xfrm>
          <a:prstGeom prst="rect">
            <a:avLst/>
          </a:prstGeom>
          <a:solidFill>
            <a:schemeClr val="bg1"/>
          </a:solidFill>
          <a:ln w="9525">
            <a:solidFill>
              <a:schemeClr val="bg1"/>
            </a:solidFill>
            <a:miter lim="800000"/>
            <a:headEnd/>
            <a:tailEnd/>
          </a:ln>
        </p:spPr>
        <p:txBody>
          <a:bodyPr wrap="squar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defRPr/>
            </a:pPr>
            <a:r>
              <a:rPr lang="ro-RO" altLang="en-US" sz="4000" dirty="0">
                <a:ln w="0"/>
                <a:solidFill>
                  <a:srgbClr val="6C0EB2"/>
                </a:solidFill>
                <a:effectLst>
                  <a:outerShdw blurRad="38100" dist="19050" dir="2700000" algn="tl" rotWithShape="0">
                    <a:schemeClr val="dk1">
                      <a:alpha val="40000"/>
                    </a:schemeClr>
                  </a:outerShdw>
                </a:effectLst>
                <a:cs typeface="Times New Roman" panose="02020603050405020304" pitchFamily="18" charset="0"/>
              </a:rPr>
              <a:t>SICHEM</a:t>
            </a:r>
          </a:p>
          <a:p>
            <a:pPr algn="ctr">
              <a:defRPr/>
            </a:pPr>
            <a:r>
              <a:rPr lang="ro-RO" altLang="en-US" sz="4000" dirty="0">
                <a:ln w="0"/>
                <a:solidFill>
                  <a:srgbClr val="6C0EB2"/>
                </a:solidFill>
                <a:effectLst>
                  <a:outerShdw blurRad="38100" dist="19050" dir="2700000" algn="tl" rotWithShape="0">
                    <a:schemeClr val="dk1">
                      <a:alpha val="40000"/>
                    </a:schemeClr>
                  </a:outerShdw>
                </a:effectLst>
                <a:cs typeface="Times New Roman" panose="02020603050405020304" pitchFamily="18" charset="0"/>
              </a:rPr>
              <a:t>2024</a:t>
            </a:r>
            <a:endParaRPr lang="en-US" altLang="en-US" sz="4000" dirty="0">
              <a:ln w="0"/>
              <a:solidFill>
                <a:srgbClr val="6C0EB2"/>
              </a:solidFill>
              <a:effectLst>
                <a:outerShdw blurRad="38100" dist="19050" dir="2700000" algn="tl" rotWithShape="0">
                  <a:schemeClr val="dk1">
                    <a:alpha val="40000"/>
                  </a:schemeClr>
                </a:outerShdw>
              </a:effectLst>
              <a:cs typeface="Times New Roman" panose="02020603050405020304" pitchFamily="18" charset="0"/>
            </a:endParaRPr>
          </a:p>
        </p:txBody>
      </p:sp>
      <p:pic>
        <p:nvPicPr>
          <p:cNvPr id="3166" name="Picture 94" descr="Facultatea de Inginerie Chimică și Biotehnologii - Universitatea  Politehnica din Bucuresti">
            <a:extLst>
              <a:ext uri="{FF2B5EF4-FFF2-40B4-BE49-F238E27FC236}">
                <a16:creationId xmlns:a16="http://schemas.microsoft.com/office/drawing/2014/main" id="{66D2B67B-E52F-5C83-5E50-9B13726F02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9200" y="80400"/>
            <a:ext cx="1900800" cy="1900800"/>
          </a:xfrm>
          <a:prstGeom prst="rect">
            <a:avLst/>
          </a:prstGeom>
          <a:noFill/>
          <a:extLst>
            <a:ext uri="{909E8E84-426E-40DD-AFC4-6F175D3DCCD1}">
              <a14:hiddenFill xmlns:a14="http://schemas.microsoft.com/office/drawing/2010/main">
                <a:solidFill>
                  <a:srgbClr val="FFFFFF"/>
                </a:solidFill>
              </a14:hiddenFill>
            </a:ext>
          </a:extLst>
        </p:spPr>
      </p:pic>
      <p:sp>
        <p:nvSpPr>
          <p:cNvPr id="10" name="CasetăText 5">
            <a:extLst>
              <a:ext uri="{FF2B5EF4-FFF2-40B4-BE49-F238E27FC236}">
                <a16:creationId xmlns:a16="http://schemas.microsoft.com/office/drawing/2014/main" id="{AB6620E1-BEA7-C408-D8F3-AFD049382727}"/>
              </a:ext>
            </a:extLst>
          </p:cNvPr>
          <p:cNvSpPr txBox="1">
            <a:spLocks noChangeArrowheads="1"/>
          </p:cNvSpPr>
          <p:nvPr/>
        </p:nvSpPr>
        <p:spPr bwMode="auto">
          <a:xfrm>
            <a:off x="1751849" y="7924800"/>
            <a:ext cx="8763751"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ro-RO" altLang="en-US" sz="4000" b="1" dirty="0"/>
              <a:t>Introduction</a:t>
            </a:r>
          </a:p>
          <a:p>
            <a:pPr algn="just"/>
            <a:endParaRPr lang="en-US" altLang="en-US" sz="100" dirty="0"/>
          </a:p>
        </p:txBody>
      </p:sp>
      <p:sp>
        <p:nvSpPr>
          <p:cNvPr id="11" name="CasetăText 5">
            <a:extLst>
              <a:ext uri="{FF2B5EF4-FFF2-40B4-BE49-F238E27FC236}">
                <a16:creationId xmlns:a16="http://schemas.microsoft.com/office/drawing/2014/main" id="{F8A34BA0-C225-8D2F-3DA2-85EB630A2246}"/>
              </a:ext>
            </a:extLst>
          </p:cNvPr>
          <p:cNvSpPr txBox="1">
            <a:spLocks noChangeArrowheads="1"/>
          </p:cNvSpPr>
          <p:nvPr/>
        </p:nvSpPr>
        <p:spPr bwMode="auto">
          <a:xfrm>
            <a:off x="18288000" y="8056393"/>
            <a:ext cx="107449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ro-RO" altLang="en-US" sz="4000" b="1" dirty="0"/>
              <a:t>Method of </a:t>
            </a:r>
            <a:r>
              <a:rPr lang="ro-RO" altLang="en-US" sz="4000" b="1" dirty="0" err="1"/>
              <a:t>analysis</a:t>
            </a:r>
            <a:endParaRPr lang="en-US" altLang="en-US" sz="4000" b="1" dirty="0"/>
          </a:p>
        </p:txBody>
      </p:sp>
      <p:sp>
        <p:nvSpPr>
          <p:cNvPr id="13" name="CasetăText 5">
            <a:extLst>
              <a:ext uri="{FF2B5EF4-FFF2-40B4-BE49-F238E27FC236}">
                <a16:creationId xmlns:a16="http://schemas.microsoft.com/office/drawing/2014/main" id="{F71A20DF-2C21-0ABC-FE45-3E5034F85C57}"/>
              </a:ext>
            </a:extLst>
          </p:cNvPr>
          <p:cNvSpPr txBox="1">
            <a:spLocks noChangeArrowheads="1"/>
          </p:cNvSpPr>
          <p:nvPr/>
        </p:nvSpPr>
        <p:spPr bwMode="auto">
          <a:xfrm>
            <a:off x="18211800" y="8766584"/>
            <a:ext cx="10744950" cy="3677603"/>
          </a:xfrm>
          <a:prstGeom prst="roundRect">
            <a:avLst/>
          </a:prstGeom>
          <a:solidFill>
            <a:srgbClr val="405B66"/>
          </a:solidFill>
          <a:ln w="9525">
            <a:solidFill>
              <a:srgbClr val="405B66"/>
            </a:solidFill>
            <a:miter lim="800000"/>
            <a:headEnd/>
            <a:tailEnd/>
          </a:ln>
        </p:spPr>
        <p:txBody>
          <a:bodyPr wrap="square">
            <a:spAutoFit/>
          </a:bodyPr>
          <a:lstStyle>
            <a:defPPr>
              <a:defRPr lang="en-GB"/>
            </a:defPPr>
            <a:lvl1pPr algn="just">
              <a:defRPr sz="3000">
                <a:solidFill>
                  <a:schemeClr val="bg1"/>
                </a:solidFill>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US" altLang="en-US" dirty="0"/>
              <a:t>Data were processed according to the limit value allowed under the Romanian environmental legislation (LAW no. 104 of 15 June 2011 on ambient air quality). Correlations were made between weather parameters and pollutant concentrates. They were then statistically analyzed. Ploiesti municipality includes 2 stations for monitoring emissions from traffic, 2 background stations and </a:t>
            </a:r>
            <a:r>
              <a:rPr lang="ro-RO" altLang="en-US" dirty="0"/>
              <a:t>1</a:t>
            </a:r>
            <a:r>
              <a:rPr lang="en-US" altLang="en-US" dirty="0"/>
              <a:t> stations for monitoring industrial emissions</a:t>
            </a:r>
            <a:r>
              <a:rPr lang="ro-RO" altLang="en-US" dirty="0"/>
              <a:t> (</a:t>
            </a:r>
            <a:r>
              <a:rPr lang="ro-RO" altLang="en-US" b="1" dirty="0"/>
              <a:t>Fig. 1</a:t>
            </a:r>
            <a:r>
              <a:rPr lang="ro-RO" altLang="en-US" dirty="0"/>
              <a:t>)</a:t>
            </a:r>
            <a:r>
              <a:rPr lang="en-US" altLang="en-US" dirty="0"/>
              <a:t>.</a:t>
            </a:r>
          </a:p>
        </p:txBody>
      </p:sp>
      <p:sp>
        <p:nvSpPr>
          <p:cNvPr id="14" name="CasetăText 5">
            <a:extLst>
              <a:ext uri="{FF2B5EF4-FFF2-40B4-BE49-F238E27FC236}">
                <a16:creationId xmlns:a16="http://schemas.microsoft.com/office/drawing/2014/main" id="{CDF6CD91-842B-D100-ECA9-A26C612548D6}"/>
              </a:ext>
            </a:extLst>
          </p:cNvPr>
          <p:cNvSpPr txBox="1">
            <a:spLocks noChangeArrowheads="1"/>
          </p:cNvSpPr>
          <p:nvPr/>
        </p:nvSpPr>
        <p:spPr bwMode="auto">
          <a:xfrm>
            <a:off x="608850" y="12954000"/>
            <a:ext cx="293520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ro-RO" altLang="en-US" sz="4000" b="1" dirty="0"/>
              <a:t>Results </a:t>
            </a:r>
            <a:r>
              <a:rPr lang="ro-RO" altLang="en-US" sz="4000" b="1" dirty="0" err="1"/>
              <a:t>and</a:t>
            </a:r>
            <a:r>
              <a:rPr lang="ro-RO" altLang="en-US" sz="4000" b="1" dirty="0"/>
              <a:t> </a:t>
            </a:r>
            <a:r>
              <a:rPr lang="ro-RO" altLang="en-US" sz="4000" b="1" dirty="0" err="1"/>
              <a:t>discussions</a:t>
            </a:r>
            <a:r>
              <a:rPr lang="ro-RO" altLang="en-US" sz="4000" b="1" dirty="0"/>
              <a:t> </a:t>
            </a:r>
            <a:endParaRPr lang="en-US" altLang="en-US" sz="4000" b="1" dirty="0"/>
          </a:p>
        </p:txBody>
      </p:sp>
      <p:sp>
        <p:nvSpPr>
          <p:cNvPr id="15" name="CasetăText 5">
            <a:extLst>
              <a:ext uri="{FF2B5EF4-FFF2-40B4-BE49-F238E27FC236}">
                <a16:creationId xmlns:a16="http://schemas.microsoft.com/office/drawing/2014/main" id="{A45ED033-C041-2598-8BE9-3ED2FE6491A1}"/>
              </a:ext>
            </a:extLst>
          </p:cNvPr>
          <p:cNvSpPr txBox="1">
            <a:spLocks noChangeArrowheads="1"/>
          </p:cNvSpPr>
          <p:nvPr/>
        </p:nvSpPr>
        <p:spPr bwMode="auto">
          <a:xfrm>
            <a:off x="588961" y="13593901"/>
            <a:ext cx="29379863" cy="4716185"/>
          </a:xfrm>
          <a:prstGeom prst="roundRect">
            <a:avLst/>
          </a:prstGeom>
          <a:solidFill>
            <a:srgbClr val="C0DCC0"/>
          </a:solidFill>
          <a:ln w="9525">
            <a:solidFill>
              <a:srgbClr val="C0DCC0"/>
            </a:solidFill>
            <a:miter lim="800000"/>
            <a:headEnd/>
            <a:tailEnd/>
          </a:ln>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r>
              <a:rPr lang="ro-RO" altLang="en-US" sz="3000" dirty="0"/>
              <a:t>	</a:t>
            </a:r>
            <a:r>
              <a:rPr lang="en-US" altLang="en-US" sz="3000" dirty="0"/>
              <a:t>The most significant exceedance is for PM</a:t>
            </a:r>
            <a:r>
              <a:rPr lang="en-US" altLang="en-US" sz="3000" baseline="-25000" dirty="0"/>
              <a:t>10</a:t>
            </a:r>
            <a:r>
              <a:rPr lang="en-US" altLang="en-US" sz="3000" dirty="0"/>
              <a:t> with a percentage of 59.54% compared to the permissible limit value</a:t>
            </a:r>
            <a:r>
              <a:rPr lang="ro-RO" altLang="en-US" sz="3000" dirty="0"/>
              <a:t> (PLV), </a:t>
            </a:r>
            <a:r>
              <a:rPr lang="ro-RO" altLang="en-US" sz="3000" b="1" dirty="0"/>
              <a:t>Fig.2</a:t>
            </a:r>
            <a:r>
              <a:rPr lang="en-US" altLang="en-US" sz="3000" dirty="0"/>
              <a:t>. </a:t>
            </a:r>
            <a:endParaRPr lang="ro-RO" altLang="en-US" sz="3000" dirty="0"/>
          </a:p>
          <a:p>
            <a:pPr algn="just"/>
            <a:r>
              <a:rPr lang="ro-RO" altLang="en-US" sz="3000" dirty="0"/>
              <a:t>	</a:t>
            </a:r>
            <a:r>
              <a:rPr lang="en-US" altLang="en-US" sz="3000" dirty="0"/>
              <a:t>Weather data were statistically analyzed with the </a:t>
            </a:r>
            <a:r>
              <a:rPr lang="en-US" altLang="en-US" sz="3000" b="1" i="1" dirty="0" err="1"/>
              <a:t>Aermet</a:t>
            </a:r>
            <a:r>
              <a:rPr lang="en-US" altLang="en-US" sz="3000" b="1" i="1" dirty="0"/>
              <a:t> View </a:t>
            </a:r>
            <a:r>
              <a:rPr lang="en-US" altLang="en-US" sz="3000" dirty="0"/>
              <a:t>program to eliminate aberrant values and obtain wind distribution over a three-month period, indicating the prevailing „blowing from” from NV and SV, most winds having a speed between 0.5-2.1 m/s and about 62% of the monitored period were characterized by atmospheric calm, and higher intensity winds are present in only 0.2% of the time</a:t>
            </a:r>
            <a:r>
              <a:rPr lang="ro-RO" altLang="en-US" sz="3000" dirty="0"/>
              <a:t> (</a:t>
            </a:r>
            <a:r>
              <a:rPr lang="ro-RO" altLang="en-US" sz="3000" b="1" dirty="0"/>
              <a:t>Fig. 3</a:t>
            </a:r>
            <a:r>
              <a:rPr lang="ro-RO" altLang="en-US" sz="3000" dirty="0"/>
              <a:t>)</a:t>
            </a:r>
            <a:r>
              <a:rPr lang="en-US" altLang="en-US" sz="3000" dirty="0"/>
              <a:t>.</a:t>
            </a:r>
            <a:endParaRPr lang="ro-RO" altLang="en-US" sz="3000" dirty="0"/>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ro-RO" alt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	</a:t>
            </a:r>
            <a:r>
              <a:rPr kumimoji="0" lang="en-US" altLang="en-US" sz="3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Fig</a:t>
            </a:r>
            <a:r>
              <a:rPr kumimoji="0" lang="ro-RO" altLang="en-US" sz="3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a:t>
            </a:r>
            <a:r>
              <a:rPr kumimoji="0" lang="en-US" altLang="en-US" sz="3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 </a:t>
            </a:r>
            <a:r>
              <a:rPr lang="ro-RO" altLang="en-US" sz="3000" b="1" dirty="0">
                <a:solidFill>
                  <a:prstClr val="black"/>
                </a:solidFill>
              </a:rPr>
              <a:t>4</a:t>
            </a:r>
            <a:r>
              <a:rPr kumimoji="0" lang="en-US" altLang="en-US" sz="3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 </a:t>
            </a:r>
            <a:r>
              <a:rPr kumimoji="0" lang="en-US" alt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shows daily concentrations of pollutants over time as box plots diagrams. The graphical representation illustrates the minimum value, the lower quartile, the upper median quartile and the maximum value. Extreme values are predominantly found in November. For nitrogen dioxide (NO</a:t>
            </a:r>
            <a:r>
              <a:rPr kumimoji="0" lang="en-US" altLang="en-US" sz="30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mn-cs"/>
              </a:rPr>
              <a:t>2</a:t>
            </a:r>
            <a:r>
              <a:rPr kumimoji="0" lang="en-US" alt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 the average concentration decrease in September for the PH-6 station is the highest compared to the other two monitoring stations (55.01%). In the analysis of the concentration of particulate matter for PH-5 with an aerodynamic diameter of 10 micrometers (PM</a:t>
            </a:r>
            <a:r>
              <a:rPr kumimoji="0" lang="en-US" altLang="en-US" sz="3000" b="0" i="0" u="none" strike="noStrike" kern="1200" cap="none" spc="0" normalizeH="0" baseline="-25000" noProof="0" dirty="0">
                <a:ln>
                  <a:noFill/>
                </a:ln>
                <a:solidFill>
                  <a:prstClr val="black"/>
                </a:solidFill>
                <a:effectLst/>
                <a:uLnTx/>
                <a:uFillTx/>
                <a:latin typeface="Times New Roman" panose="02020603050405020304" pitchFamily="18" charset="0"/>
                <a:ea typeface="+mn-ea"/>
                <a:cs typeface="+mn-cs"/>
              </a:rPr>
              <a:t>10</a:t>
            </a:r>
            <a:r>
              <a:rPr kumimoji="0" lang="en-US" altLang="en-US" sz="3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 we find a slight decrease for October compared to September, after that followed an upward trend for November, with a percentage increase of 37.59%. These fluctuations are due to the density of road traffic, meteorological parameters, vehicle types and industrial emissions</a:t>
            </a:r>
            <a:r>
              <a:rPr kumimoji="0" lang="en-US" alt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a:t>
            </a:r>
            <a:endParaRPr lang="ro-RO" altLang="en-US" sz="3000" dirty="0"/>
          </a:p>
          <a:p>
            <a:pPr algn="just"/>
            <a:endParaRPr lang="en-US" altLang="en-US" sz="100" dirty="0"/>
          </a:p>
        </p:txBody>
      </p:sp>
      <p:sp>
        <p:nvSpPr>
          <p:cNvPr id="2" name="CasetăText 5">
            <a:extLst>
              <a:ext uri="{FF2B5EF4-FFF2-40B4-BE49-F238E27FC236}">
                <a16:creationId xmlns:a16="http://schemas.microsoft.com/office/drawing/2014/main" id="{03B09305-854F-78FB-32CA-E9F44A2A5771}"/>
              </a:ext>
            </a:extLst>
          </p:cNvPr>
          <p:cNvSpPr txBox="1">
            <a:spLocks noChangeArrowheads="1"/>
          </p:cNvSpPr>
          <p:nvPr/>
        </p:nvSpPr>
        <p:spPr bwMode="auto">
          <a:xfrm>
            <a:off x="790981" y="26940252"/>
            <a:ext cx="9743669" cy="408623"/>
          </a:xfrm>
          <a:prstGeom prst="roundRect">
            <a:avLst/>
          </a:prstGeom>
          <a:noFill/>
          <a:ln w="9525">
            <a:noFill/>
            <a:miter lim="800000"/>
            <a:headEnd/>
            <a:tailEnd/>
          </a:ln>
        </p:spPr>
        <p:txBody>
          <a:bodyPr wrap="square">
            <a:spAutoFit/>
          </a:bodyPr>
          <a:lstStyle>
            <a:defPPr>
              <a:defRPr lang="en-GB"/>
            </a:defPPr>
            <a:lvl1pPr algn="just">
              <a:defRPr sz="3000">
                <a:solidFill>
                  <a:schemeClr val="bg1"/>
                </a:solidFill>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ctr"/>
            <a:r>
              <a:rPr lang="en-US" altLang="en-US" sz="1800" b="1" dirty="0">
                <a:solidFill>
                  <a:schemeClr val="tx1"/>
                </a:solidFill>
              </a:rPr>
              <a:t>Figure 1</a:t>
            </a:r>
            <a:r>
              <a:rPr lang="ro-RO" altLang="en-US" sz="1800" b="1" dirty="0">
                <a:solidFill>
                  <a:schemeClr val="tx1"/>
                </a:solidFill>
              </a:rPr>
              <a:t>.</a:t>
            </a:r>
            <a:r>
              <a:rPr lang="en-US" altLang="en-US" sz="1800" b="1" dirty="0">
                <a:solidFill>
                  <a:schemeClr val="tx1"/>
                </a:solidFill>
              </a:rPr>
              <a:t> </a:t>
            </a:r>
            <a:r>
              <a:rPr lang="ro-RO" altLang="en-US" sz="1800" dirty="0">
                <a:solidFill>
                  <a:schemeClr val="tx1"/>
                </a:solidFill>
              </a:rPr>
              <a:t>L</a:t>
            </a:r>
            <a:r>
              <a:rPr lang="en-US" altLang="en-US" sz="1800" dirty="0" err="1">
                <a:solidFill>
                  <a:schemeClr val="tx1"/>
                </a:solidFill>
              </a:rPr>
              <a:t>ocalization</a:t>
            </a:r>
            <a:r>
              <a:rPr lang="en-US" altLang="en-US" sz="1800" dirty="0">
                <a:solidFill>
                  <a:schemeClr val="tx1"/>
                </a:solidFill>
              </a:rPr>
              <a:t> of air quality monitoring stations in Ploiesti municipality</a:t>
            </a:r>
          </a:p>
        </p:txBody>
      </p:sp>
      <p:sp>
        <p:nvSpPr>
          <p:cNvPr id="3" name="CasetăText 5">
            <a:extLst>
              <a:ext uri="{FF2B5EF4-FFF2-40B4-BE49-F238E27FC236}">
                <a16:creationId xmlns:a16="http://schemas.microsoft.com/office/drawing/2014/main" id="{84239148-3396-C2E4-599C-FAFDA88CE804}"/>
              </a:ext>
            </a:extLst>
          </p:cNvPr>
          <p:cNvSpPr txBox="1">
            <a:spLocks noChangeArrowheads="1"/>
          </p:cNvSpPr>
          <p:nvPr/>
        </p:nvSpPr>
        <p:spPr bwMode="auto">
          <a:xfrm>
            <a:off x="7838511" y="40815577"/>
            <a:ext cx="14869089" cy="408623"/>
          </a:xfrm>
          <a:prstGeom prst="roundRect">
            <a:avLst/>
          </a:prstGeom>
          <a:noFill/>
          <a:ln w="9525">
            <a:noFill/>
            <a:miter lim="800000"/>
            <a:headEnd/>
            <a:tailEnd/>
          </a:ln>
        </p:spPr>
        <p:txBody>
          <a:bodyPr wrap="square">
            <a:spAutoFit/>
          </a:bodyPr>
          <a:lstStyle>
            <a:defPPr>
              <a:defRPr lang="en-GB"/>
            </a:defPPr>
            <a:lvl1pPr algn="ctr">
              <a:defRPr sz="1800">
                <a:solidFill>
                  <a:schemeClr val="bg1"/>
                </a:solidFill>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ro-RO" altLang="en-US" dirty="0">
                <a:solidFill>
                  <a:schemeClr val="tx1"/>
                </a:solidFill>
              </a:rPr>
              <a:t>	</a:t>
            </a:r>
            <a:r>
              <a:rPr lang="en-US" altLang="en-US" b="1" dirty="0">
                <a:solidFill>
                  <a:schemeClr val="tx1"/>
                </a:solidFill>
              </a:rPr>
              <a:t>Figure </a:t>
            </a:r>
            <a:r>
              <a:rPr lang="ro-RO" altLang="en-US" b="1" dirty="0">
                <a:solidFill>
                  <a:schemeClr val="tx1"/>
                </a:solidFill>
              </a:rPr>
              <a:t>4.</a:t>
            </a:r>
            <a:r>
              <a:rPr lang="en-US" altLang="en-US" b="1" dirty="0">
                <a:solidFill>
                  <a:schemeClr val="tx1"/>
                </a:solidFill>
              </a:rPr>
              <a:t> </a:t>
            </a:r>
            <a:r>
              <a:rPr lang="en-US" altLang="en-US" dirty="0">
                <a:solidFill>
                  <a:schemeClr val="tx1"/>
                </a:solidFill>
              </a:rPr>
              <a:t>Statistical summary of the level of air pollution in the form of box plants in September, October, November of CO, NO</a:t>
            </a:r>
            <a:r>
              <a:rPr lang="en-US" altLang="en-US" baseline="-25000" dirty="0">
                <a:solidFill>
                  <a:schemeClr val="tx1"/>
                </a:solidFill>
              </a:rPr>
              <a:t>2</a:t>
            </a:r>
            <a:r>
              <a:rPr lang="en-US" altLang="en-US" dirty="0">
                <a:solidFill>
                  <a:schemeClr val="tx1"/>
                </a:solidFill>
              </a:rPr>
              <a:t>, SO</a:t>
            </a:r>
            <a:r>
              <a:rPr lang="en-US" altLang="en-US" baseline="-25000" dirty="0">
                <a:solidFill>
                  <a:schemeClr val="tx1"/>
                </a:solidFill>
              </a:rPr>
              <a:t>2</a:t>
            </a:r>
            <a:r>
              <a:rPr lang="en-US" altLang="en-US" dirty="0">
                <a:solidFill>
                  <a:schemeClr val="tx1"/>
                </a:solidFill>
              </a:rPr>
              <a:t> and PM</a:t>
            </a:r>
            <a:r>
              <a:rPr lang="en-US" altLang="en-US" baseline="-25000" dirty="0">
                <a:solidFill>
                  <a:schemeClr val="tx1"/>
                </a:solidFill>
              </a:rPr>
              <a:t>10</a:t>
            </a:r>
          </a:p>
        </p:txBody>
      </p:sp>
      <p:grpSp>
        <p:nvGrpSpPr>
          <p:cNvPr id="25" name="Grupare 24">
            <a:extLst>
              <a:ext uri="{FF2B5EF4-FFF2-40B4-BE49-F238E27FC236}">
                <a16:creationId xmlns:a16="http://schemas.microsoft.com/office/drawing/2014/main" id="{06ED8A53-310A-033B-AE4C-3442D7C969A6}"/>
              </a:ext>
            </a:extLst>
          </p:cNvPr>
          <p:cNvGrpSpPr/>
          <p:nvPr/>
        </p:nvGrpSpPr>
        <p:grpSpPr>
          <a:xfrm>
            <a:off x="596900" y="27947061"/>
            <a:ext cx="29371925" cy="12630394"/>
            <a:chOff x="554037" y="27450944"/>
            <a:chExt cx="28354898" cy="14165465"/>
          </a:xfrm>
        </p:grpSpPr>
        <p:sp>
          <p:nvSpPr>
            <p:cNvPr id="18" name="Dreptunghi: colțuri rotunjite 17">
              <a:extLst>
                <a:ext uri="{FF2B5EF4-FFF2-40B4-BE49-F238E27FC236}">
                  <a16:creationId xmlns:a16="http://schemas.microsoft.com/office/drawing/2014/main" id="{86501B31-8FEC-7719-DA40-E90CCF1713DE}"/>
                </a:ext>
              </a:extLst>
            </p:cNvPr>
            <p:cNvSpPr/>
            <p:nvPr/>
          </p:nvSpPr>
          <p:spPr>
            <a:xfrm>
              <a:off x="554037" y="27450944"/>
              <a:ext cx="28354898" cy="14165465"/>
            </a:xfrm>
            <a:prstGeom prst="roundRect">
              <a:avLst/>
            </a:prstGeom>
            <a:solidFill>
              <a:srgbClr val="C0DCC0"/>
            </a:solidFill>
            <a:ln>
              <a:solidFill>
                <a:srgbClr val="C0DC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o-RO" dirty="0"/>
            </a:p>
          </p:txBody>
        </p:sp>
        <p:pic>
          <p:nvPicPr>
            <p:cNvPr id="48" name="Imagine 47">
              <a:extLst>
                <a:ext uri="{FF2B5EF4-FFF2-40B4-BE49-F238E27FC236}">
                  <a16:creationId xmlns:a16="http://schemas.microsoft.com/office/drawing/2014/main" id="{B5BF997A-ED21-1EC6-24E9-8A59FB20AF90}"/>
                </a:ext>
              </a:extLst>
            </p:cNvPr>
            <p:cNvPicPr>
              <a:picLocks noChangeAspect="1"/>
            </p:cNvPicPr>
            <p:nvPr/>
          </p:nvPicPr>
          <p:blipFill>
            <a:blip r:embed="rId5"/>
            <a:stretch>
              <a:fillRect/>
            </a:stretch>
          </p:blipFill>
          <p:spPr>
            <a:xfrm>
              <a:off x="2277815" y="27806585"/>
              <a:ext cx="11132992" cy="6368315"/>
            </a:xfrm>
            <a:prstGeom prst="rect">
              <a:avLst/>
            </a:prstGeom>
          </p:spPr>
        </p:pic>
        <p:grpSp>
          <p:nvGrpSpPr>
            <p:cNvPr id="51" name="Grupare 50">
              <a:extLst>
                <a:ext uri="{FF2B5EF4-FFF2-40B4-BE49-F238E27FC236}">
                  <a16:creationId xmlns:a16="http://schemas.microsoft.com/office/drawing/2014/main" id="{48C56F62-2AD3-2B5D-1DB2-077C909804D7}"/>
                </a:ext>
              </a:extLst>
            </p:cNvPr>
            <p:cNvGrpSpPr/>
            <p:nvPr/>
          </p:nvGrpSpPr>
          <p:grpSpPr>
            <a:xfrm>
              <a:off x="15714211" y="27662817"/>
              <a:ext cx="11547504" cy="6651030"/>
              <a:chOff x="938094" y="-300549"/>
              <a:chExt cx="11961687" cy="6767673"/>
            </a:xfrm>
            <a:solidFill>
              <a:schemeClr val="bg1"/>
            </a:solidFill>
          </p:grpSpPr>
          <p:grpSp>
            <p:nvGrpSpPr>
              <p:cNvPr id="52" name="Grupare 51">
                <a:extLst>
                  <a:ext uri="{FF2B5EF4-FFF2-40B4-BE49-F238E27FC236}">
                    <a16:creationId xmlns:a16="http://schemas.microsoft.com/office/drawing/2014/main" id="{72F77686-D516-00D8-AE15-A20BA22EF168}"/>
                  </a:ext>
                </a:extLst>
              </p:cNvPr>
              <p:cNvGrpSpPr/>
              <p:nvPr/>
            </p:nvGrpSpPr>
            <p:grpSpPr>
              <a:xfrm>
                <a:off x="938094" y="560439"/>
                <a:ext cx="11842273" cy="5906685"/>
                <a:chOff x="938094" y="560439"/>
                <a:chExt cx="11842273" cy="5906685"/>
              </a:xfrm>
              <a:grpFill/>
            </p:grpSpPr>
            <p:sp>
              <p:nvSpPr>
                <p:cNvPr id="54" name="CasetăText 53">
                  <a:extLst>
                    <a:ext uri="{FF2B5EF4-FFF2-40B4-BE49-F238E27FC236}">
                      <a16:creationId xmlns:a16="http://schemas.microsoft.com/office/drawing/2014/main" id="{28BD18CF-68D7-A91B-AC1C-DED7913934C6}"/>
                    </a:ext>
                  </a:extLst>
                </p:cNvPr>
                <p:cNvSpPr txBox="1"/>
                <p:nvPr/>
              </p:nvSpPr>
              <p:spPr>
                <a:xfrm>
                  <a:off x="938094" y="560439"/>
                  <a:ext cx="492443" cy="5664676"/>
                </a:xfrm>
                <a:prstGeom prst="rect">
                  <a:avLst/>
                </a:prstGeom>
                <a:grpFill/>
              </p:spPr>
              <p:txBody>
                <a:bodyPr vert="vert270"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o-RO" sz="2000" b="1" i="0" u="none" strike="noStrike" kern="0" cap="none" spc="0" normalizeH="0" baseline="0" noProof="0" dirty="0">
                      <a:ln>
                        <a:noFill/>
                      </a:ln>
                      <a:solidFill>
                        <a:prstClr val="black"/>
                      </a:solidFill>
                      <a:effectLst/>
                      <a:uLnTx/>
                      <a:uFillTx/>
                      <a:latin typeface="Calibri" panose="020F0502020204030204"/>
                    </a:rPr>
                    <a:t>Concentration of NO</a:t>
                  </a:r>
                  <a:r>
                    <a:rPr kumimoji="0" lang="ro-RO" sz="2000" b="1" i="0" u="none" strike="noStrike" kern="0" cap="none" spc="0" normalizeH="0" baseline="-25000" noProof="0" dirty="0">
                      <a:ln>
                        <a:noFill/>
                      </a:ln>
                      <a:solidFill>
                        <a:prstClr val="black"/>
                      </a:solidFill>
                      <a:effectLst/>
                      <a:uLnTx/>
                      <a:uFillTx/>
                      <a:latin typeface="Calibri" panose="020F0502020204030204"/>
                    </a:rPr>
                    <a:t>2, </a:t>
                  </a:r>
                  <a:r>
                    <a:rPr kumimoji="0" lang="en-US" sz="2000" b="1" i="0" u="none" strike="noStrike" kern="0" cap="none" spc="0" normalizeH="0" baseline="0" noProof="0" dirty="0">
                      <a:ln>
                        <a:noFill/>
                      </a:ln>
                      <a:solidFill>
                        <a:sysClr val="windowText" lastClr="000000"/>
                      </a:solidFill>
                      <a:effectLst/>
                      <a:uLnTx/>
                      <a:uFillTx/>
                      <a:latin typeface="Calibri" panose="020F0502020204030204"/>
                    </a:rPr>
                    <a:t>, µg/m³</a:t>
                  </a:r>
                  <a:endParaRPr kumimoji="0" lang="ro-RO" sz="2000" b="1" i="0" u="none" strike="noStrike" kern="0" cap="none" spc="0" normalizeH="0" baseline="-25000" noProof="0" dirty="0">
                    <a:ln>
                      <a:noFill/>
                    </a:ln>
                    <a:solidFill>
                      <a:prstClr val="black"/>
                    </a:solidFill>
                    <a:effectLst/>
                    <a:uLnTx/>
                    <a:uFillTx/>
                    <a:latin typeface="Calibri" panose="020F0502020204030204"/>
                  </a:endParaRPr>
                </a:p>
              </p:txBody>
            </p:sp>
            <p:sp>
              <p:nvSpPr>
                <p:cNvPr id="56" name="CasetăText 55">
                  <a:extLst>
                    <a:ext uri="{FF2B5EF4-FFF2-40B4-BE49-F238E27FC236}">
                      <a16:creationId xmlns:a16="http://schemas.microsoft.com/office/drawing/2014/main" id="{676494CA-FD69-C697-751B-4DD3599AE2B6}"/>
                    </a:ext>
                  </a:extLst>
                </p:cNvPr>
                <p:cNvSpPr txBox="1"/>
                <p:nvPr/>
              </p:nvSpPr>
              <p:spPr>
                <a:xfrm>
                  <a:off x="1681316" y="6067014"/>
                  <a:ext cx="11099051" cy="400110"/>
                </a:xfrm>
                <a:prstGeom prst="rect">
                  <a:avLst/>
                </a:prstGeom>
                <a:grpFill/>
              </p:spPr>
              <p:txBody>
                <a:bodyPr vert="horz"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o-RO" sz="1600" b="1" i="0" u="none" strike="noStrike" kern="0" cap="none" spc="0" normalizeH="0" baseline="0" noProof="0" dirty="0">
                      <a:ln>
                        <a:noFill/>
                      </a:ln>
                      <a:solidFill>
                        <a:prstClr val="black"/>
                      </a:solidFill>
                      <a:effectLst/>
                      <a:uLnTx/>
                      <a:uFillTx/>
                      <a:latin typeface="Calibri" panose="020F0502020204030204"/>
                    </a:rPr>
                    <a:t>                   </a:t>
                  </a:r>
                  <a:r>
                    <a:rPr kumimoji="0" lang="ro-RO" sz="2000" b="1" i="0" u="none" strike="noStrike" kern="0" cap="none" spc="0" normalizeH="0" baseline="0" noProof="0" dirty="0" err="1">
                      <a:ln>
                        <a:noFill/>
                      </a:ln>
                      <a:solidFill>
                        <a:prstClr val="black"/>
                      </a:solidFill>
                      <a:effectLst/>
                      <a:uLnTx/>
                      <a:uFillTx/>
                      <a:latin typeface="Calibri" panose="020F0502020204030204"/>
                    </a:rPr>
                    <a:t>September</a:t>
                  </a:r>
                  <a:r>
                    <a:rPr kumimoji="0" lang="ro-RO" sz="2000" b="1" i="0" u="none" strike="noStrike" kern="0" cap="none" spc="0" normalizeH="0" baseline="0" noProof="0" dirty="0">
                      <a:ln>
                        <a:noFill/>
                      </a:ln>
                      <a:solidFill>
                        <a:prstClr val="black"/>
                      </a:solidFill>
                      <a:effectLst/>
                      <a:uLnTx/>
                      <a:uFillTx/>
                      <a:latin typeface="Calibri" panose="020F0502020204030204"/>
                    </a:rPr>
                    <a:t>                                                     </a:t>
                  </a:r>
                  <a:r>
                    <a:rPr kumimoji="0" lang="ro-RO" sz="2000" b="1" i="0" u="none" strike="noStrike" kern="0" cap="none" spc="0" normalizeH="0" baseline="0" noProof="0" dirty="0" err="1">
                      <a:ln>
                        <a:noFill/>
                      </a:ln>
                      <a:solidFill>
                        <a:prstClr val="black"/>
                      </a:solidFill>
                      <a:effectLst/>
                      <a:uLnTx/>
                      <a:uFillTx/>
                      <a:latin typeface="Calibri" panose="020F0502020204030204"/>
                    </a:rPr>
                    <a:t>October</a:t>
                  </a:r>
                  <a:r>
                    <a:rPr kumimoji="0" lang="ro-RO" sz="2000" b="1" i="0" u="none" strike="noStrike" kern="0" cap="none" spc="0" normalizeH="0" baseline="0" noProof="0" dirty="0">
                      <a:ln>
                        <a:noFill/>
                      </a:ln>
                      <a:solidFill>
                        <a:prstClr val="black"/>
                      </a:solidFill>
                      <a:effectLst/>
                      <a:uLnTx/>
                      <a:uFillTx/>
                      <a:latin typeface="Calibri" panose="020F0502020204030204"/>
                    </a:rPr>
                    <a:t>                                               </a:t>
                  </a:r>
                  <a:r>
                    <a:rPr kumimoji="0" lang="ro-RO" sz="2000" b="1" i="0" u="none" strike="noStrike" kern="0" cap="none" spc="0" normalizeH="0" baseline="0" noProof="0" dirty="0" err="1">
                      <a:ln>
                        <a:noFill/>
                      </a:ln>
                      <a:solidFill>
                        <a:prstClr val="black"/>
                      </a:solidFill>
                      <a:effectLst/>
                      <a:uLnTx/>
                      <a:uFillTx/>
                      <a:latin typeface="Calibri" panose="020F0502020204030204"/>
                    </a:rPr>
                    <a:t>November</a:t>
                  </a:r>
                  <a:endParaRPr kumimoji="0" lang="ro-RO" sz="1600" b="1" i="0" u="none" strike="noStrike" kern="0" cap="none" spc="0" normalizeH="0" baseline="-25000" noProof="0" dirty="0">
                    <a:ln>
                      <a:noFill/>
                    </a:ln>
                    <a:solidFill>
                      <a:prstClr val="black"/>
                    </a:solidFill>
                    <a:effectLst/>
                    <a:uLnTx/>
                    <a:uFillTx/>
                    <a:latin typeface="Calibri" panose="020F0502020204030204"/>
                  </a:endParaRPr>
                </a:p>
              </p:txBody>
            </p:sp>
          </p:grpSp>
          <mc:AlternateContent xmlns:mc="http://schemas.openxmlformats.org/markup-compatibility/2006" xmlns:cx1="http://schemas.microsoft.com/office/drawing/2015/9/8/chartex">
            <mc:Choice Requires="cx1">
              <p:graphicFrame>
                <p:nvGraphicFramePr>
                  <p:cNvPr id="53" name="Diagramă 52">
                    <a:extLst>
                      <a:ext uri="{FF2B5EF4-FFF2-40B4-BE49-F238E27FC236}">
                        <a16:creationId xmlns:a16="http://schemas.microsoft.com/office/drawing/2014/main" id="{9C0BC2AB-1798-FF2B-5339-EDDBAA9526E8}"/>
                      </a:ext>
                    </a:extLst>
                  </p:cNvPr>
                  <p:cNvGraphicFramePr/>
                  <p:nvPr>
                    <p:extLst>
                      <p:ext uri="{D42A27DB-BD31-4B8C-83A1-F6EECF244321}">
                        <p14:modId xmlns:p14="http://schemas.microsoft.com/office/powerpoint/2010/main" val="4275708897"/>
                      </p:ext>
                    </p:extLst>
                  </p:nvPr>
                </p:nvGraphicFramePr>
                <p:xfrm>
                  <a:off x="1368981" y="-300549"/>
                  <a:ext cx="11530800" cy="6480000"/>
                </p:xfrm>
                <a:graphic>
                  <a:graphicData uri="http://schemas.microsoft.com/office/drawing/2014/chartex">
                    <cx:chart xmlns:cx="http://schemas.microsoft.com/office/drawing/2014/chartex" xmlns:r="http://schemas.openxmlformats.org/officeDocument/2006/relationships" r:id="rId6"/>
                  </a:graphicData>
                </a:graphic>
              </p:graphicFrame>
            </mc:Choice>
            <mc:Fallback xmlns="">
              <p:pic>
                <p:nvPicPr>
                  <p:cNvPr id="53" name="Diagramă 52">
                    <a:extLst>
                      <a:ext uri="{FF2B5EF4-FFF2-40B4-BE49-F238E27FC236}">
                        <a16:creationId xmlns:a16="http://schemas.microsoft.com/office/drawing/2014/main" id="{9C0BC2AB-1798-FF2B-5339-EDDBAA9526E8}"/>
                      </a:ext>
                    </a:extLst>
                  </p:cNvPr>
                  <p:cNvPicPr>
                    <a:picLocks noGrp="1" noRot="1" noChangeAspect="1" noMove="1" noResize="1" noEditPoints="1" noAdjustHandles="1" noChangeArrowheads="1" noChangeShapeType="1"/>
                  </p:cNvPicPr>
                  <p:nvPr/>
                </p:nvPicPr>
                <p:blipFill>
                  <a:blip r:embed="rId8"/>
                  <a:stretch>
                    <a:fillRect/>
                  </a:stretch>
                </p:blipFill>
                <p:spPr>
                  <a:xfrm>
                    <a:off x="16688860" y="25991224"/>
                    <a:ext cx="11530800" cy="6480000"/>
                  </a:xfrm>
                  <a:prstGeom prst="rect">
                    <a:avLst/>
                  </a:prstGeom>
                </p:spPr>
              </p:pic>
            </mc:Fallback>
          </mc:AlternateContent>
        </p:grpSp>
        <p:grpSp>
          <p:nvGrpSpPr>
            <p:cNvPr id="57" name="Grupare 56">
              <a:extLst>
                <a:ext uri="{FF2B5EF4-FFF2-40B4-BE49-F238E27FC236}">
                  <a16:creationId xmlns:a16="http://schemas.microsoft.com/office/drawing/2014/main" id="{405763E2-1087-5085-23D5-B0C3AD9FDEF3}"/>
                </a:ext>
              </a:extLst>
            </p:cNvPr>
            <p:cNvGrpSpPr/>
            <p:nvPr/>
          </p:nvGrpSpPr>
          <p:grpSpPr>
            <a:xfrm>
              <a:off x="2272419" y="34561900"/>
              <a:ext cx="11131537" cy="6463358"/>
              <a:chOff x="938094" y="316345"/>
              <a:chExt cx="10961806" cy="6231232"/>
            </a:xfrm>
          </p:grpSpPr>
          <p:grpSp>
            <p:nvGrpSpPr>
              <p:cNvPr id="58" name="Grupare 57">
                <a:extLst>
                  <a:ext uri="{FF2B5EF4-FFF2-40B4-BE49-F238E27FC236}">
                    <a16:creationId xmlns:a16="http://schemas.microsoft.com/office/drawing/2014/main" id="{8666E0CA-56BF-5115-B43E-56D2D829EC89}"/>
                  </a:ext>
                </a:extLst>
              </p:cNvPr>
              <p:cNvGrpSpPr/>
              <p:nvPr/>
            </p:nvGrpSpPr>
            <p:grpSpPr>
              <a:xfrm>
                <a:off x="938094" y="1061884"/>
                <a:ext cx="10880280" cy="5485693"/>
                <a:chOff x="938094" y="1061884"/>
                <a:chExt cx="10880280" cy="5485693"/>
              </a:xfrm>
            </p:grpSpPr>
            <p:sp>
              <p:nvSpPr>
                <p:cNvPr id="60" name="CasetăText 59">
                  <a:extLst>
                    <a:ext uri="{FF2B5EF4-FFF2-40B4-BE49-F238E27FC236}">
                      <a16:creationId xmlns:a16="http://schemas.microsoft.com/office/drawing/2014/main" id="{990BAC39-DEAD-4AF6-DB99-AF8D76BF11C8}"/>
                    </a:ext>
                  </a:extLst>
                </p:cNvPr>
                <p:cNvSpPr txBox="1"/>
                <p:nvPr/>
              </p:nvSpPr>
              <p:spPr>
                <a:xfrm>
                  <a:off x="938094" y="1061884"/>
                  <a:ext cx="492443" cy="4993954"/>
                </a:xfrm>
                <a:prstGeom prst="rect">
                  <a:avLst/>
                </a:prstGeom>
                <a:solidFill>
                  <a:sysClr val="window" lastClr="FFFFFF"/>
                </a:solidFill>
              </p:spPr>
              <p:txBody>
                <a:bodyPr vert="vert270"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o-RO" sz="2000" b="1" i="0" u="none" strike="noStrike" kern="0" cap="none" spc="0" normalizeH="0" baseline="0" noProof="0" dirty="0">
                      <a:ln>
                        <a:noFill/>
                      </a:ln>
                      <a:solidFill>
                        <a:prstClr val="black"/>
                      </a:solidFill>
                      <a:effectLst/>
                      <a:uLnTx/>
                      <a:uFillTx/>
                      <a:latin typeface="Calibri" panose="020F0502020204030204"/>
                    </a:rPr>
                    <a:t>Concentration of PM</a:t>
                  </a:r>
                  <a:r>
                    <a:rPr kumimoji="0" lang="ro-RO" sz="2000" b="1" i="0" u="none" strike="noStrike" kern="0" cap="none" spc="0" normalizeH="0" baseline="-25000" noProof="0" dirty="0">
                      <a:ln>
                        <a:noFill/>
                      </a:ln>
                      <a:solidFill>
                        <a:prstClr val="black"/>
                      </a:solidFill>
                      <a:effectLst/>
                      <a:uLnTx/>
                      <a:uFillTx/>
                      <a:latin typeface="Calibri" panose="020F0502020204030204"/>
                    </a:rPr>
                    <a:t>10, </a:t>
                  </a:r>
                  <a:r>
                    <a:rPr kumimoji="0" lang="en-US" sz="2000" b="1" i="0" u="none" strike="noStrike" kern="0" cap="none" spc="0" normalizeH="0" baseline="0" noProof="0" dirty="0">
                      <a:ln>
                        <a:noFill/>
                      </a:ln>
                      <a:solidFill>
                        <a:sysClr val="windowText" lastClr="000000"/>
                      </a:solidFill>
                      <a:effectLst/>
                      <a:uLnTx/>
                      <a:uFillTx/>
                      <a:latin typeface="Calibri" panose="020F0502020204030204"/>
                    </a:rPr>
                    <a:t>, µg/m³</a:t>
                  </a:r>
                  <a:endParaRPr kumimoji="0" lang="ro-RO" sz="2000" b="1" i="0" u="none" strike="noStrike" kern="0" cap="none" spc="0" normalizeH="0" baseline="-25000" noProof="0" dirty="0">
                    <a:ln>
                      <a:noFill/>
                    </a:ln>
                    <a:solidFill>
                      <a:prstClr val="black"/>
                    </a:solidFill>
                    <a:effectLst/>
                    <a:uLnTx/>
                    <a:uFillTx/>
                    <a:latin typeface="Calibri" panose="020F0502020204030204"/>
                  </a:endParaRPr>
                </a:p>
              </p:txBody>
            </p:sp>
            <p:sp>
              <p:nvSpPr>
                <p:cNvPr id="62" name="CasetăText 61">
                  <a:extLst>
                    <a:ext uri="{FF2B5EF4-FFF2-40B4-BE49-F238E27FC236}">
                      <a16:creationId xmlns:a16="http://schemas.microsoft.com/office/drawing/2014/main" id="{6451FBFA-FF3B-B6B0-F15C-1E79BF6AB35A}"/>
                    </a:ext>
                  </a:extLst>
                </p:cNvPr>
                <p:cNvSpPr txBox="1"/>
                <p:nvPr/>
              </p:nvSpPr>
              <p:spPr>
                <a:xfrm>
                  <a:off x="1681316" y="6168485"/>
                  <a:ext cx="10137058" cy="379092"/>
                </a:xfrm>
                <a:prstGeom prst="rect">
                  <a:avLst/>
                </a:prstGeom>
                <a:solidFill>
                  <a:sysClr val="window" lastClr="FFFFFF"/>
                </a:solidFill>
              </p:spPr>
              <p:txBody>
                <a:bodyPr vert="horz"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o-RO" sz="1600" b="1" i="0" u="none" strike="noStrike" kern="0" cap="none" spc="0" normalizeH="0" baseline="0" noProof="0" dirty="0">
                      <a:ln>
                        <a:noFill/>
                      </a:ln>
                      <a:solidFill>
                        <a:prstClr val="black"/>
                      </a:solidFill>
                      <a:effectLst/>
                      <a:uLnTx/>
                      <a:uFillTx/>
                      <a:latin typeface="Calibri" panose="020F0502020204030204"/>
                    </a:rPr>
                    <a:t>                       </a:t>
                  </a:r>
                  <a:r>
                    <a:rPr kumimoji="0" lang="ro-RO" sz="2000" b="1" i="0" u="none" strike="noStrike" kern="0" cap="none" spc="0" normalizeH="0" baseline="0" noProof="0" dirty="0" err="1">
                      <a:ln>
                        <a:noFill/>
                      </a:ln>
                      <a:solidFill>
                        <a:prstClr val="black"/>
                      </a:solidFill>
                      <a:effectLst/>
                      <a:uLnTx/>
                      <a:uFillTx/>
                      <a:latin typeface="Calibri" panose="020F0502020204030204"/>
                    </a:rPr>
                    <a:t>September</a:t>
                  </a:r>
                  <a:r>
                    <a:rPr kumimoji="0" lang="ro-RO" sz="2000" b="1" i="0" u="none" strike="noStrike" kern="0" cap="none" spc="0" normalizeH="0" baseline="0" noProof="0" dirty="0">
                      <a:ln>
                        <a:noFill/>
                      </a:ln>
                      <a:solidFill>
                        <a:prstClr val="black"/>
                      </a:solidFill>
                      <a:effectLst/>
                      <a:uLnTx/>
                      <a:uFillTx/>
                      <a:latin typeface="Calibri" panose="020F0502020204030204"/>
                    </a:rPr>
                    <a:t>                                            </a:t>
                  </a:r>
                  <a:r>
                    <a:rPr kumimoji="0" lang="ro-RO" sz="2000" b="1" i="0" u="none" strike="noStrike" kern="0" cap="none" spc="0" normalizeH="0" baseline="0" noProof="0" dirty="0" err="1">
                      <a:ln>
                        <a:noFill/>
                      </a:ln>
                      <a:solidFill>
                        <a:prstClr val="black"/>
                      </a:solidFill>
                      <a:effectLst/>
                      <a:uLnTx/>
                      <a:uFillTx/>
                      <a:latin typeface="Calibri" panose="020F0502020204030204"/>
                    </a:rPr>
                    <a:t>October</a:t>
                  </a:r>
                  <a:r>
                    <a:rPr kumimoji="0" lang="ro-RO" sz="2000" b="1" i="0" u="none" strike="noStrike" kern="0" cap="none" spc="0" normalizeH="0" baseline="0" noProof="0" dirty="0">
                      <a:ln>
                        <a:noFill/>
                      </a:ln>
                      <a:solidFill>
                        <a:prstClr val="black"/>
                      </a:solidFill>
                      <a:effectLst/>
                      <a:uLnTx/>
                      <a:uFillTx/>
                      <a:latin typeface="Calibri" panose="020F0502020204030204"/>
                    </a:rPr>
                    <a:t>                                               </a:t>
                  </a:r>
                  <a:r>
                    <a:rPr kumimoji="0" lang="ro-RO" sz="2000" b="1" i="0" u="none" strike="noStrike" kern="0" cap="none" spc="0" normalizeH="0" baseline="0" noProof="0" dirty="0" err="1">
                      <a:ln>
                        <a:noFill/>
                      </a:ln>
                      <a:solidFill>
                        <a:prstClr val="black"/>
                      </a:solidFill>
                      <a:effectLst/>
                      <a:uLnTx/>
                      <a:uFillTx/>
                      <a:latin typeface="Calibri" panose="020F0502020204030204"/>
                    </a:rPr>
                    <a:t>November</a:t>
                  </a:r>
                  <a:endParaRPr kumimoji="0" lang="ro-RO" sz="1600" b="1" i="0" u="none" strike="noStrike" kern="0" cap="none" spc="0" normalizeH="0" baseline="-25000" noProof="0" dirty="0">
                    <a:ln>
                      <a:noFill/>
                    </a:ln>
                    <a:solidFill>
                      <a:prstClr val="black"/>
                    </a:solidFill>
                    <a:effectLst/>
                    <a:uLnTx/>
                    <a:uFillTx/>
                    <a:latin typeface="Calibri" panose="020F0502020204030204"/>
                  </a:endParaRPr>
                </a:p>
              </p:txBody>
            </p:sp>
          </p:grpSp>
          <mc:AlternateContent xmlns:mc="http://schemas.openxmlformats.org/markup-compatibility/2006" xmlns:cx1="http://schemas.microsoft.com/office/drawing/2015/9/8/chartex">
            <mc:Choice Requires="cx1">
              <p:graphicFrame>
                <p:nvGraphicFramePr>
                  <p:cNvPr id="59" name="Diagramă 58">
                    <a:extLst>
                      <a:ext uri="{FF2B5EF4-FFF2-40B4-BE49-F238E27FC236}">
                        <a16:creationId xmlns:a16="http://schemas.microsoft.com/office/drawing/2014/main" id="{7172883D-D089-E5DC-4B94-5324AB550F42}"/>
                      </a:ext>
                    </a:extLst>
                  </p:cNvPr>
                  <p:cNvGraphicFramePr/>
                  <p:nvPr>
                    <p:extLst>
                      <p:ext uri="{D42A27DB-BD31-4B8C-83A1-F6EECF244321}">
                        <p14:modId xmlns:p14="http://schemas.microsoft.com/office/powerpoint/2010/main" val="2020027550"/>
                      </p:ext>
                    </p:extLst>
                  </p:nvPr>
                </p:nvGraphicFramePr>
                <p:xfrm>
                  <a:off x="1358900" y="316345"/>
                  <a:ext cx="10541000" cy="5908770"/>
                </p:xfrm>
                <a:graphic>
                  <a:graphicData uri="http://schemas.microsoft.com/office/drawing/2014/chartex">
                    <cx:chart xmlns:cx="http://schemas.microsoft.com/office/drawing/2014/chartex" xmlns:r="http://schemas.openxmlformats.org/officeDocument/2006/relationships" r:id="rId9"/>
                  </a:graphicData>
                </a:graphic>
              </p:graphicFrame>
            </mc:Choice>
            <mc:Fallback xmlns="">
              <p:pic>
                <p:nvPicPr>
                  <p:cNvPr id="59" name="Diagramă 58">
                    <a:extLst>
                      <a:ext uri="{FF2B5EF4-FFF2-40B4-BE49-F238E27FC236}">
                        <a16:creationId xmlns:a16="http://schemas.microsoft.com/office/drawing/2014/main" id="{7172883D-D089-E5DC-4B94-5324AB550F42}"/>
                      </a:ext>
                    </a:extLst>
                  </p:cNvPr>
                  <p:cNvPicPr>
                    <a:picLocks noGrp="1" noRot="1" noChangeAspect="1" noMove="1" noResize="1" noEditPoints="1" noAdjustHandles="1" noChangeArrowheads="1" noChangeShapeType="1"/>
                  </p:cNvPicPr>
                  <p:nvPr/>
                </p:nvPicPr>
                <p:blipFill>
                  <a:blip r:embed="rId10"/>
                  <a:stretch>
                    <a:fillRect/>
                  </a:stretch>
                </p:blipFill>
                <p:spPr>
                  <a:xfrm>
                    <a:off x="2776703" y="33011300"/>
                    <a:ext cx="11088151" cy="6236370"/>
                  </a:xfrm>
                  <a:prstGeom prst="rect">
                    <a:avLst/>
                  </a:prstGeom>
                </p:spPr>
              </p:pic>
            </mc:Fallback>
          </mc:AlternateContent>
        </p:grpSp>
        <p:grpSp>
          <p:nvGrpSpPr>
            <p:cNvPr id="63" name="Grupare 62">
              <a:extLst>
                <a:ext uri="{FF2B5EF4-FFF2-40B4-BE49-F238E27FC236}">
                  <a16:creationId xmlns:a16="http://schemas.microsoft.com/office/drawing/2014/main" id="{07D46254-A026-5252-CEA1-0853CC306346}"/>
                </a:ext>
              </a:extLst>
            </p:cNvPr>
            <p:cNvGrpSpPr/>
            <p:nvPr/>
          </p:nvGrpSpPr>
          <p:grpSpPr>
            <a:xfrm>
              <a:off x="15714211" y="34747091"/>
              <a:ext cx="11547504" cy="6437771"/>
              <a:chOff x="953413" y="0"/>
              <a:chExt cx="10488374" cy="6453551"/>
            </a:xfrm>
          </p:grpSpPr>
          <p:grpSp>
            <p:nvGrpSpPr>
              <p:cNvPr id="3136" name="Grupare 3135">
                <a:extLst>
                  <a:ext uri="{FF2B5EF4-FFF2-40B4-BE49-F238E27FC236}">
                    <a16:creationId xmlns:a16="http://schemas.microsoft.com/office/drawing/2014/main" id="{9CD2086F-B201-03D0-1CA1-238F10949C9A}"/>
                  </a:ext>
                </a:extLst>
              </p:cNvPr>
              <p:cNvGrpSpPr/>
              <p:nvPr/>
            </p:nvGrpSpPr>
            <p:grpSpPr>
              <a:xfrm>
                <a:off x="953413" y="704907"/>
                <a:ext cx="10412676" cy="5748644"/>
                <a:chOff x="1042313" y="1057361"/>
                <a:chExt cx="10412676" cy="5748644"/>
              </a:xfrm>
            </p:grpSpPr>
            <p:sp>
              <p:nvSpPr>
                <p:cNvPr id="3138" name="CasetăText 3137">
                  <a:extLst>
                    <a:ext uri="{FF2B5EF4-FFF2-40B4-BE49-F238E27FC236}">
                      <a16:creationId xmlns:a16="http://schemas.microsoft.com/office/drawing/2014/main" id="{981325F0-D20D-1900-19B5-CF8BD648E202}"/>
                    </a:ext>
                  </a:extLst>
                </p:cNvPr>
                <p:cNvSpPr txBox="1"/>
                <p:nvPr/>
              </p:nvSpPr>
              <p:spPr>
                <a:xfrm>
                  <a:off x="1042313" y="1057361"/>
                  <a:ext cx="492443" cy="5278907"/>
                </a:xfrm>
                <a:prstGeom prst="rect">
                  <a:avLst/>
                </a:prstGeom>
                <a:solidFill>
                  <a:sysClr val="window" lastClr="FFFFFF"/>
                </a:solidFill>
              </p:spPr>
              <p:txBody>
                <a:bodyPr vert="vert270"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o-RO" sz="2000" b="1" i="0" u="none" strike="noStrike" kern="0" cap="none" spc="0" normalizeH="0" baseline="0" noProof="0" dirty="0">
                      <a:ln>
                        <a:noFill/>
                      </a:ln>
                      <a:solidFill>
                        <a:prstClr val="black"/>
                      </a:solidFill>
                      <a:effectLst/>
                      <a:uLnTx/>
                      <a:uFillTx/>
                      <a:latin typeface="Calibri" panose="020F0502020204030204"/>
                    </a:rPr>
                    <a:t>Concentration of CO</a:t>
                  </a:r>
                  <a:r>
                    <a:rPr kumimoji="0" lang="ro-RO" sz="2000" b="1" i="0" u="none" strike="noStrike" kern="0" cap="none" spc="0" normalizeH="0" baseline="-25000" noProof="0" dirty="0">
                      <a:ln>
                        <a:noFill/>
                      </a:ln>
                      <a:solidFill>
                        <a:prstClr val="black"/>
                      </a:solidFill>
                      <a:effectLst/>
                      <a:uLnTx/>
                      <a:uFillTx/>
                      <a:latin typeface="Calibri" panose="020F0502020204030204"/>
                    </a:rPr>
                    <a:t> </a:t>
                  </a:r>
                  <a:r>
                    <a:rPr kumimoji="0" lang="en-US" sz="2000" b="1" i="0" u="none" strike="noStrike" kern="0" cap="none" spc="0" normalizeH="0" baseline="0" noProof="0" dirty="0">
                      <a:ln>
                        <a:noFill/>
                      </a:ln>
                      <a:solidFill>
                        <a:sysClr val="windowText" lastClr="000000"/>
                      </a:solidFill>
                      <a:effectLst/>
                      <a:uLnTx/>
                      <a:uFillTx/>
                      <a:latin typeface="Calibri" panose="020F0502020204030204"/>
                    </a:rPr>
                    <a:t>, mg/m³</a:t>
                  </a:r>
                  <a:endParaRPr kumimoji="0" lang="ro-RO" sz="2000" b="1" i="0" u="none" strike="noStrike" kern="0" cap="none" spc="0" normalizeH="0" baseline="-25000" noProof="0" dirty="0">
                    <a:ln>
                      <a:noFill/>
                    </a:ln>
                    <a:solidFill>
                      <a:prstClr val="black"/>
                    </a:solidFill>
                    <a:effectLst/>
                    <a:uLnTx/>
                    <a:uFillTx/>
                    <a:latin typeface="Calibri" panose="020F0502020204030204"/>
                  </a:endParaRPr>
                </a:p>
              </p:txBody>
            </p:sp>
            <p:sp>
              <p:nvSpPr>
                <p:cNvPr id="3139" name="CasetăText 3138">
                  <a:extLst>
                    <a:ext uri="{FF2B5EF4-FFF2-40B4-BE49-F238E27FC236}">
                      <a16:creationId xmlns:a16="http://schemas.microsoft.com/office/drawing/2014/main" id="{7557D9D3-6061-2A41-B15A-FCF69804FCCD}"/>
                    </a:ext>
                  </a:extLst>
                </p:cNvPr>
                <p:cNvSpPr txBox="1"/>
                <p:nvPr/>
              </p:nvSpPr>
              <p:spPr>
                <a:xfrm>
                  <a:off x="1829210" y="6405895"/>
                  <a:ext cx="9625779" cy="400110"/>
                </a:xfrm>
                <a:prstGeom prst="rect">
                  <a:avLst/>
                </a:prstGeom>
                <a:solidFill>
                  <a:sysClr val="window" lastClr="FFFFFF"/>
                </a:solidFill>
              </p:spPr>
              <p:txBody>
                <a:bodyPr vert="horz"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o-RO" sz="1600" b="1" i="0" u="none" strike="noStrike" kern="0" cap="none" spc="0" normalizeH="0" baseline="0" noProof="0" dirty="0">
                      <a:ln>
                        <a:noFill/>
                      </a:ln>
                      <a:solidFill>
                        <a:prstClr val="black"/>
                      </a:solidFill>
                      <a:effectLst/>
                      <a:uLnTx/>
                      <a:uFillTx/>
                      <a:latin typeface="Calibri" panose="020F0502020204030204"/>
                    </a:rPr>
                    <a:t>                      </a:t>
                  </a:r>
                  <a:r>
                    <a:rPr kumimoji="0" lang="ro-RO" sz="2000" b="1" i="0" u="none" strike="noStrike" kern="0" cap="none" spc="0" normalizeH="0" baseline="0" noProof="0" dirty="0" err="1">
                      <a:ln>
                        <a:noFill/>
                      </a:ln>
                      <a:solidFill>
                        <a:prstClr val="black"/>
                      </a:solidFill>
                      <a:effectLst/>
                      <a:uLnTx/>
                      <a:uFillTx/>
                      <a:latin typeface="Calibri" panose="020F0502020204030204"/>
                    </a:rPr>
                    <a:t>September</a:t>
                  </a:r>
                  <a:r>
                    <a:rPr kumimoji="0" lang="ro-RO" sz="2000" b="1" i="0" u="none" strike="noStrike" kern="0" cap="none" spc="0" normalizeH="0" baseline="0" noProof="0" dirty="0">
                      <a:ln>
                        <a:noFill/>
                      </a:ln>
                      <a:solidFill>
                        <a:prstClr val="black"/>
                      </a:solidFill>
                      <a:effectLst/>
                      <a:uLnTx/>
                      <a:uFillTx/>
                      <a:latin typeface="Calibri" panose="020F0502020204030204"/>
                    </a:rPr>
                    <a:t>                                                    </a:t>
                  </a:r>
                  <a:r>
                    <a:rPr kumimoji="0" lang="ro-RO" sz="2000" b="1" i="0" u="none" strike="noStrike" kern="0" cap="none" spc="0" normalizeH="0" baseline="0" noProof="0" dirty="0" err="1">
                      <a:ln>
                        <a:noFill/>
                      </a:ln>
                      <a:solidFill>
                        <a:prstClr val="black"/>
                      </a:solidFill>
                      <a:effectLst/>
                      <a:uLnTx/>
                      <a:uFillTx/>
                      <a:latin typeface="Calibri" panose="020F0502020204030204"/>
                    </a:rPr>
                    <a:t>October</a:t>
                  </a:r>
                  <a:r>
                    <a:rPr kumimoji="0" lang="ro-RO" sz="2000" b="1" i="0" u="none" strike="noStrike" kern="0" cap="none" spc="0" normalizeH="0" baseline="0" noProof="0" dirty="0">
                      <a:ln>
                        <a:noFill/>
                      </a:ln>
                      <a:solidFill>
                        <a:prstClr val="black"/>
                      </a:solidFill>
                      <a:effectLst/>
                      <a:uLnTx/>
                      <a:uFillTx/>
                      <a:latin typeface="Calibri" panose="020F0502020204030204"/>
                    </a:rPr>
                    <a:t>                                              </a:t>
                  </a:r>
                  <a:r>
                    <a:rPr kumimoji="0" lang="ro-RO" sz="2000" b="1" i="0" u="none" strike="noStrike" kern="0" cap="none" spc="0" normalizeH="0" baseline="0" noProof="0" dirty="0" err="1">
                      <a:ln>
                        <a:noFill/>
                      </a:ln>
                      <a:solidFill>
                        <a:prstClr val="black"/>
                      </a:solidFill>
                      <a:effectLst/>
                      <a:uLnTx/>
                      <a:uFillTx/>
                      <a:latin typeface="Calibri" panose="020F0502020204030204"/>
                    </a:rPr>
                    <a:t>November</a:t>
                  </a:r>
                  <a:endParaRPr kumimoji="0" lang="ro-RO" sz="1600" b="1" i="0" u="none" strike="noStrike" kern="0" cap="none" spc="0" normalizeH="0" baseline="-25000" noProof="0" dirty="0">
                    <a:ln>
                      <a:noFill/>
                    </a:ln>
                    <a:solidFill>
                      <a:prstClr val="black"/>
                    </a:solidFill>
                    <a:effectLst/>
                    <a:uLnTx/>
                    <a:uFillTx/>
                    <a:latin typeface="Calibri" panose="020F0502020204030204"/>
                  </a:endParaRPr>
                </a:p>
              </p:txBody>
            </p:sp>
          </p:grpSp>
          <mc:AlternateContent xmlns:mc="http://schemas.openxmlformats.org/markup-compatibility/2006" xmlns:cx1="http://schemas.microsoft.com/office/drawing/2015/9/8/chartex">
            <mc:Choice Requires="cx1">
              <p:graphicFrame>
                <p:nvGraphicFramePr>
                  <p:cNvPr id="3137" name="Diagramă 3136">
                    <a:extLst>
                      <a:ext uri="{FF2B5EF4-FFF2-40B4-BE49-F238E27FC236}">
                        <a16:creationId xmlns:a16="http://schemas.microsoft.com/office/drawing/2014/main" id="{B4D3A99F-8001-A5B5-B2F1-82FF42E9D866}"/>
                      </a:ext>
                    </a:extLst>
                  </p:cNvPr>
                  <p:cNvGraphicFramePr/>
                  <p:nvPr>
                    <p:extLst>
                      <p:ext uri="{D42A27DB-BD31-4B8C-83A1-F6EECF244321}">
                        <p14:modId xmlns:p14="http://schemas.microsoft.com/office/powerpoint/2010/main" val="2184583907"/>
                      </p:ext>
                    </p:extLst>
                  </p:nvPr>
                </p:nvGraphicFramePr>
                <p:xfrm>
                  <a:off x="1384300" y="0"/>
                  <a:ext cx="10057487" cy="6153092"/>
                </p:xfrm>
                <a:graphic>
                  <a:graphicData uri="http://schemas.microsoft.com/office/drawing/2014/chartex">
                    <cx:chart xmlns:cx="http://schemas.microsoft.com/office/drawing/2014/chartex" xmlns:r="http://schemas.openxmlformats.org/officeDocument/2006/relationships" r:id="rId11"/>
                  </a:graphicData>
                </a:graphic>
              </p:graphicFrame>
            </mc:Choice>
            <mc:Fallback xmlns="">
              <p:pic>
                <p:nvPicPr>
                  <p:cNvPr id="3137" name="Diagramă 3136">
                    <a:extLst>
                      <a:ext uri="{FF2B5EF4-FFF2-40B4-BE49-F238E27FC236}">
                        <a16:creationId xmlns:a16="http://schemas.microsoft.com/office/drawing/2014/main" id="{B4D3A99F-8001-A5B5-B2F1-82FF42E9D866}"/>
                      </a:ext>
                    </a:extLst>
                  </p:cNvPr>
                  <p:cNvPicPr>
                    <a:picLocks noGrp="1" noRot="1" noChangeAspect="1" noMove="1" noResize="1" noEditPoints="1" noAdjustHandles="1" noChangeArrowheads="1" noChangeShapeType="1"/>
                  </p:cNvPicPr>
                  <p:nvPr/>
                </p:nvPicPr>
                <p:blipFill>
                  <a:blip r:embed="rId12"/>
                  <a:stretch>
                    <a:fillRect/>
                  </a:stretch>
                </p:blipFill>
                <p:spPr>
                  <a:xfrm>
                    <a:off x="16749387" y="33199739"/>
                    <a:ext cx="11470273" cy="6245693"/>
                  </a:xfrm>
                  <a:prstGeom prst="rect">
                    <a:avLst/>
                  </a:prstGeom>
                </p:spPr>
              </p:pic>
            </mc:Fallback>
          </mc:AlternateContent>
        </p:grpSp>
      </p:grpSp>
      <p:grpSp>
        <p:nvGrpSpPr>
          <p:cNvPr id="24" name="Grupare 23">
            <a:extLst>
              <a:ext uri="{FF2B5EF4-FFF2-40B4-BE49-F238E27FC236}">
                <a16:creationId xmlns:a16="http://schemas.microsoft.com/office/drawing/2014/main" id="{DE531A8A-EB62-0714-43BB-472068D4EC3A}"/>
              </a:ext>
            </a:extLst>
          </p:cNvPr>
          <p:cNvGrpSpPr/>
          <p:nvPr/>
        </p:nvGrpSpPr>
        <p:grpSpPr>
          <a:xfrm>
            <a:off x="21716999" y="18909951"/>
            <a:ext cx="8251823" cy="8432797"/>
            <a:chOff x="20654407" y="18756614"/>
            <a:chExt cx="7922456" cy="8887083"/>
          </a:xfrm>
        </p:grpSpPr>
        <p:sp>
          <p:nvSpPr>
            <p:cNvPr id="12" name="CasetăText 5">
              <a:extLst>
                <a:ext uri="{FF2B5EF4-FFF2-40B4-BE49-F238E27FC236}">
                  <a16:creationId xmlns:a16="http://schemas.microsoft.com/office/drawing/2014/main" id="{16DEE68F-CAB7-B756-667B-02F24D81A614}"/>
                </a:ext>
              </a:extLst>
            </p:cNvPr>
            <p:cNvSpPr txBox="1">
              <a:spLocks noChangeArrowheads="1"/>
            </p:cNvSpPr>
            <p:nvPr/>
          </p:nvSpPr>
          <p:spPr bwMode="auto">
            <a:xfrm>
              <a:off x="20654407" y="27213061"/>
              <a:ext cx="7402726" cy="430636"/>
            </a:xfrm>
            <a:prstGeom prst="roundRect">
              <a:avLst/>
            </a:prstGeom>
            <a:noFill/>
            <a:ln w="9525">
              <a:noFill/>
              <a:miter lim="800000"/>
              <a:headEnd/>
              <a:tailEnd/>
            </a:ln>
          </p:spPr>
          <p:txBody>
            <a:bodyPr wrap="square">
              <a:spAutoFit/>
            </a:bodyPr>
            <a:lstStyle>
              <a:defPPr>
                <a:defRPr lang="en-GB"/>
              </a:defPPr>
              <a:lvl1pPr algn="ctr">
                <a:defRPr sz="1800">
                  <a:solidFill>
                    <a:schemeClr val="bg1"/>
                  </a:solidFill>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ro-RO" altLang="en-US" dirty="0"/>
                <a:t>	</a:t>
              </a:r>
              <a:r>
                <a:rPr lang="en-US" altLang="en-US" b="1" dirty="0">
                  <a:solidFill>
                    <a:schemeClr val="tx1"/>
                  </a:solidFill>
                </a:rPr>
                <a:t>Figure </a:t>
              </a:r>
              <a:r>
                <a:rPr lang="ro-RO" altLang="en-US" b="1" dirty="0">
                  <a:solidFill>
                    <a:schemeClr val="tx1"/>
                  </a:solidFill>
                </a:rPr>
                <a:t>3.</a:t>
              </a:r>
              <a:r>
                <a:rPr lang="en-US" altLang="en-US" b="1" dirty="0">
                  <a:solidFill>
                    <a:schemeClr val="tx1"/>
                  </a:solidFill>
                </a:rPr>
                <a:t> </a:t>
              </a:r>
              <a:r>
                <a:rPr lang="en-US" altLang="en-US" dirty="0">
                  <a:solidFill>
                    <a:schemeClr val="tx1"/>
                  </a:solidFill>
                </a:rPr>
                <a:t>The wind rose specific to the area and the monitoring period</a:t>
              </a:r>
            </a:p>
          </p:txBody>
        </p:sp>
        <p:pic>
          <p:nvPicPr>
            <p:cNvPr id="19" name="Imagine 18">
              <a:extLst>
                <a:ext uri="{FF2B5EF4-FFF2-40B4-BE49-F238E27FC236}">
                  <a16:creationId xmlns:a16="http://schemas.microsoft.com/office/drawing/2014/main" id="{79DEA9C3-8009-E2FB-C8F2-727D3A53C132}"/>
                </a:ext>
              </a:extLst>
            </p:cNvPr>
            <p:cNvPicPr>
              <a:picLocks noChangeAspect="1"/>
            </p:cNvPicPr>
            <p:nvPr/>
          </p:nvPicPr>
          <p:blipFill rotWithShape="1">
            <a:blip r:embed="rId13"/>
            <a:srcRect t="4814"/>
            <a:stretch/>
          </p:blipFill>
          <p:spPr>
            <a:xfrm>
              <a:off x="21040767" y="18756614"/>
              <a:ext cx="7536096" cy="8256491"/>
            </a:xfrm>
            <a:prstGeom prst="rect">
              <a:avLst/>
            </a:prstGeom>
          </p:spPr>
        </p:pic>
        <p:pic>
          <p:nvPicPr>
            <p:cNvPr id="20" name="Imagine 19">
              <a:extLst>
                <a:ext uri="{FF2B5EF4-FFF2-40B4-BE49-F238E27FC236}">
                  <a16:creationId xmlns:a16="http://schemas.microsoft.com/office/drawing/2014/main" id="{0525B4E5-EE25-DACF-133F-8093711150FD}"/>
                </a:ext>
              </a:extLst>
            </p:cNvPr>
            <p:cNvPicPr>
              <a:picLocks noChangeAspect="1"/>
            </p:cNvPicPr>
            <p:nvPr/>
          </p:nvPicPr>
          <p:blipFill>
            <a:blip r:embed="rId14"/>
            <a:stretch>
              <a:fillRect/>
            </a:stretch>
          </p:blipFill>
          <p:spPr>
            <a:xfrm>
              <a:off x="21084210" y="18821901"/>
              <a:ext cx="2046706" cy="381011"/>
            </a:xfrm>
            <a:prstGeom prst="rect">
              <a:avLst/>
            </a:prstGeom>
          </p:spPr>
        </p:pic>
        <p:pic>
          <p:nvPicPr>
            <p:cNvPr id="21" name="Imagine 20">
              <a:extLst>
                <a:ext uri="{FF2B5EF4-FFF2-40B4-BE49-F238E27FC236}">
                  <a16:creationId xmlns:a16="http://schemas.microsoft.com/office/drawing/2014/main" id="{8D111731-6A37-52C6-4753-3CC99912FA63}"/>
                </a:ext>
              </a:extLst>
            </p:cNvPr>
            <p:cNvPicPr>
              <a:picLocks noChangeAspect="1"/>
            </p:cNvPicPr>
            <p:nvPr/>
          </p:nvPicPr>
          <p:blipFill>
            <a:blip r:embed="rId15"/>
            <a:stretch>
              <a:fillRect/>
            </a:stretch>
          </p:blipFill>
          <p:spPr>
            <a:xfrm>
              <a:off x="21166512" y="26354668"/>
              <a:ext cx="746928" cy="523604"/>
            </a:xfrm>
            <a:prstGeom prst="rect">
              <a:avLst/>
            </a:prstGeom>
          </p:spPr>
        </p:pic>
        <p:pic>
          <p:nvPicPr>
            <p:cNvPr id="22" name="Imagine 21">
              <a:extLst>
                <a:ext uri="{FF2B5EF4-FFF2-40B4-BE49-F238E27FC236}">
                  <a16:creationId xmlns:a16="http://schemas.microsoft.com/office/drawing/2014/main" id="{C27AE394-B588-BC89-1780-8323A65EAF8E}"/>
                </a:ext>
              </a:extLst>
            </p:cNvPr>
            <p:cNvPicPr>
              <a:picLocks noChangeAspect="1"/>
            </p:cNvPicPr>
            <p:nvPr/>
          </p:nvPicPr>
          <p:blipFill>
            <a:blip r:embed="rId16"/>
            <a:stretch>
              <a:fillRect/>
            </a:stretch>
          </p:blipFill>
          <p:spPr>
            <a:xfrm>
              <a:off x="21971256" y="26352906"/>
              <a:ext cx="1023353" cy="528895"/>
            </a:xfrm>
            <a:prstGeom prst="rect">
              <a:avLst/>
            </a:prstGeom>
          </p:spPr>
        </p:pic>
        <p:pic>
          <p:nvPicPr>
            <p:cNvPr id="23" name="Imagine 22">
              <a:extLst>
                <a:ext uri="{FF2B5EF4-FFF2-40B4-BE49-F238E27FC236}">
                  <a16:creationId xmlns:a16="http://schemas.microsoft.com/office/drawing/2014/main" id="{90AB0D86-9BB6-8D0E-280F-D16D0946B536}"/>
                </a:ext>
              </a:extLst>
            </p:cNvPr>
            <p:cNvPicPr>
              <a:picLocks noChangeAspect="1"/>
            </p:cNvPicPr>
            <p:nvPr/>
          </p:nvPicPr>
          <p:blipFill>
            <a:blip r:embed="rId17"/>
            <a:stretch>
              <a:fillRect/>
            </a:stretch>
          </p:blipFill>
          <p:spPr>
            <a:xfrm>
              <a:off x="23130915" y="26352906"/>
              <a:ext cx="825720" cy="523604"/>
            </a:xfrm>
            <a:prstGeom prst="rect">
              <a:avLst/>
            </a:prstGeom>
          </p:spPr>
        </p:pic>
      </p:grpSp>
      <p:sp>
        <p:nvSpPr>
          <p:cNvPr id="26" name="CasetăText 5">
            <a:extLst>
              <a:ext uri="{FF2B5EF4-FFF2-40B4-BE49-F238E27FC236}">
                <a16:creationId xmlns:a16="http://schemas.microsoft.com/office/drawing/2014/main" id="{B565E9C4-3ED0-F746-C3AC-CD699D8D3D91}"/>
              </a:ext>
            </a:extLst>
          </p:cNvPr>
          <p:cNvSpPr txBox="1">
            <a:spLocks noChangeArrowheads="1"/>
          </p:cNvSpPr>
          <p:nvPr/>
        </p:nvSpPr>
        <p:spPr bwMode="auto">
          <a:xfrm>
            <a:off x="608850" y="41595734"/>
            <a:ext cx="2935203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ro-RO" sz="4000" b="1" dirty="0" err="1"/>
              <a:t>Conclusion</a:t>
            </a:r>
            <a:endParaRPr lang="en-US" altLang="en-US" sz="4000" b="1" dirty="0"/>
          </a:p>
        </p:txBody>
      </p:sp>
      <p:sp>
        <p:nvSpPr>
          <p:cNvPr id="27" name="CasetăText 5">
            <a:extLst>
              <a:ext uri="{FF2B5EF4-FFF2-40B4-BE49-F238E27FC236}">
                <a16:creationId xmlns:a16="http://schemas.microsoft.com/office/drawing/2014/main" id="{402FC3AA-0A30-C218-1373-F15777CC88EB}"/>
              </a:ext>
            </a:extLst>
          </p:cNvPr>
          <p:cNvSpPr txBox="1">
            <a:spLocks noChangeArrowheads="1"/>
          </p:cNvSpPr>
          <p:nvPr/>
        </p:nvSpPr>
        <p:spPr bwMode="auto">
          <a:xfrm>
            <a:off x="596900" y="42291000"/>
            <a:ext cx="29371926" cy="2519839"/>
          </a:xfrm>
          <a:prstGeom prst="roundRect">
            <a:avLst/>
          </a:prstGeom>
          <a:solidFill>
            <a:srgbClr val="405B66"/>
          </a:solidFill>
          <a:ln w="9525">
            <a:solidFill>
              <a:srgbClr val="405B66"/>
            </a:solidFill>
            <a:miter lim="800000"/>
            <a:headEnd/>
            <a:tailEnd/>
          </a:ln>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457200" indent="-457200" algn="just">
              <a:buSzPct val="154000"/>
              <a:buBlip>
                <a:blip r:embed="rId18">
                  <a:extLst>
                    <a:ext uri="{96DAC541-7B7A-43D3-8B79-37D633B846F1}">
                      <asvg:svgBlip xmlns:asvg="http://schemas.microsoft.com/office/drawing/2016/SVG/main" r:embed="rId19"/>
                    </a:ext>
                  </a:extLst>
                </a:blip>
              </a:buBlip>
            </a:pPr>
            <a:r>
              <a:rPr lang="en-US" sz="3000" dirty="0">
                <a:solidFill>
                  <a:schemeClr val="bg1"/>
                </a:solidFill>
              </a:rPr>
              <a:t>The emission of air pollutants is influenced by various factors such as: the chemical changes that occur with their emission in atmospheric air, the interaction with solar radiation, the d</a:t>
            </a:r>
            <a:r>
              <a:rPr lang="ro-RO" sz="3000" dirty="0" err="1">
                <a:solidFill>
                  <a:schemeClr val="bg1"/>
                </a:solidFill>
              </a:rPr>
              <a:t>ispersion</a:t>
            </a:r>
            <a:r>
              <a:rPr lang="en-US" sz="3000" dirty="0">
                <a:solidFill>
                  <a:schemeClr val="bg1"/>
                </a:solidFill>
              </a:rPr>
              <a:t> in the atmosphere (wind direction, wind speed) and weather. </a:t>
            </a:r>
            <a:endParaRPr lang="ro-RO" sz="3000" dirty="0">
              <a:solidFill>
                <a:schemeClr val="bg1"/>
              </a:solidFill>
            </a:endParaRPr>
          </a:p>
          <a:p>
            <a:pPr algn="just">
              <a:buSzPct val="154000"/>
            </a:pPr>
            <a:endParaRPr lang="en-US" sz="1000" dirty="0">
              <a:solidFill>
                <a:schemeClr val="bg1"/>
              </a:solidFill>
            </a:endParaRPr>
          </a:p>
          <a:p>
            <a:pPr marL="457200" indent="-457200" algn="just">
              <a:buSzPct val="154000"/>
              <a:buBlip>
                <a:blip r:embed="rId18">
                  <a:extLst>
                    <a:ext uri="{96DAC541-7B7A-43D3-8B79-37D633B846F1}">
                      <asvg:svgBlip xmlns:asvg="http://schemas.microsoft.com/office/drawing/2016/SVG/main" r:embed="rId19"/>
                    </a:ext>
                  </a:extLst>
                </a:blip>
              </a:buBlip>
            </a:pPr>
            <a:r>
              <a:rPr lang="ro-RO" sz="3000" dirty="0">
                <a:solidFill>
                  <a:schemeClr val="bg1"/>
                </a:solidFill>
              </a:rPr>
              <a:t>The </a:t>
            </a:r>
            <a:r>
              <a:rPr lang="ro-RO" sz="3000" dirty="0" err="1">
                <a:solidFill>
                  <a:schemeClr val="bg1"/>
                </a:solidFill>
              </a:rPr>
              <a:t>variation</a:t>
            </a:r>
            <a:r>
              <a:rPr lang="ro-RO" sz="3000" dirty="0">
                <a:solidFill>
                  <a:schemeClr val="bg1"/>
                </a:solidFill>
              </a:rPr>
              <a:t> of </a:t>
            </a:r>
            <a:r>
              <a:rPr lang="ro-RO" sz="3000" dirty="0" err="1">
                <a:solidFill>
                  <a:schemeClr val="bg1"/>
                </a:solidFill>
              </a:rPr>
              <a:t>emissions</a:t>
            </a:r>
            <a:r>
              <a:rPr lang="ro-RO" sz="3000" dirty="0">
                <a:solidFill>
                  <a:schemeClr val="bg1"/>
                </a:solidFill>
              </a:rPr>
              <a:t> in urban </a:t>
            </a:r>
            <a:r>
              <a:rPr lang="ro-RO" sz="3000" dirty="0" err="1">
                <a:solidFill>
                  <a:schemeClr val="bg1"/>
                </a:solidFill>
              </a:rPr>
              <a:t>areas</a:t>
            </a:r>
            <a:r>
              <a:rPr lang="ro-RO" sz="3000" dirty="0">
                <a:solidFill>
                  <a:schemeClr val="bg1"/>
                </a:solidFill>
              </a:rPr>
              <a:t> </a:t>
            </a:r>
            <a:r>
              <a:rPr lang="en-US" sz="3000" dirty="0">
                <a:solidFill>
                  <a:schemeClr val="bg1"/>
                </a:solidFill>
              </a:rPr>
              <a:t>on several factors, such as: road traffic, vehicle type, fuel used, pollution reduction measures, average speed, </a:t>
            </a:r>
            <a:r>
              <a:rPr lang="ro-RO" sz="3000" dirty="0" err="1">
                <a:solidFill>
                  <a:schemeClr val="bg1"/>
                </a:solidFill>
              </a:rPr>
              <a:t>traffic</a:t>
            </a:r>
            <a:r>
              <a:rPr lang="ro-RO" sz="3000" dirty="0">
                <a:solidFill>
                  <a:schemeClr val="bg1"/>
                </a:solidFill>
              </a:rPr>
              <a:t> </a:t>
            </a:r>
            <a:r>
              <a:rPr lang="en-US" sz="3000" dirty="0">
                <a:solidFill>
                  <a:schemeClr val="bg1"/>
                </a:solidFill>
              </a:rPr>
              <a:t>congestion</a:t>
            </a:r>
            <a:r>
              <a:rPr lang="ro-RO" sz="3000" dirty="0">
                <a:solidFill>
                  <a:schemeClr val="bg1"/>
                </a:solidFill>
              </a:rPr>
              <a:t> </a:t>
            </a:r>
            <a:r>
              <a:rPr lang="ro-RO" sz="3000" dirty="0" err="1">
                <a:solidFill>
                  <a:schemeClr val="bg1"/>
                </a:solidFill>
              </a:rPr>
              <a:t>degree</a:t>
            </a:r>
            <a:r>
              <a:rPr lang="ro-RO" sz="3000" dirty="0">
                <a:solidFill>
                  <a:schemeClr val="bg1"/>
                </a:solidFill>
              </a:rPr>
              <a:t>.</a:t>
            </a:r>
          </a:p>
          <a:p>
            <a:pPr algn="just">
              <a:buSzPct val="154000"/>
            </a:pPr>
            <a:endParaRPr lang="ro-RO" sz="1000" dirty="0">
              <a:solidFill>
                <a:schemeClr val="bg1"/>
              </a:solidFill>
            </a:endParaRPr>
          </a:p>
          <a:p>
            <a:pPr marL="457200" indent="-457200" algn="just">
              <a:buSzPct val="154000"/>
              <a:buBlip>
                <a:blip r:embed="rId18">
                  <a:extLst>
                    <a:ext uri="{96DAC541-7B7A-43D3-8B79-37D633B846F1}">
                      <asvg:svgBlip xmlns:asvg="http://schemas.microsoft.com/office/drawing/2016/SVG/main" r:embed="rId19"/>
                    </a:ext>
                  </a:extLst>
                </a:blip>
              </a:buBlip>
            </a:pPr>
            <a:r>
              <a:rPr lang="en-US" sz="3000" dirty="0">
                <a:solidFill>
                  <a:schemeClr val="bg1"/>
                </a:solidFill>
              </a:rPr>
              <a:t>The study highlights the crucial importance of addressing air pollution due to road transport in metropolitan areas in </a:t>
            </a:r>
            <a:r>
              <a:rPr kumimoji="0" lang="en-US" altLang="en-US" sz="3200" b="1" i="0" u="none" strike="noStrike" kern="1200" cap="none" spc="0" normalizeH="0" baseline="0" noProof="0" dirty="0">
                <a:ln>
                  <a:noFill/>
                </a:ln>
                <a:solidFill>
                  <a:srgbClr val="003399"/>
                </a:solidFill>
                <a:effectLst/>
                <a:uLnTx/>
                <a:uFillTx/>
                <a:latin typeface="Times New Roman" panose="02020603050405020304" pitchFamily="18" charset="0"/>
                <a:ea typeface="+mn-ea"/>
                <a:cs typeface="+mn-cs"/>
              </a:rPr>
              <a:t>Ro</a:t>
            </a:r>
            <a:r>
              <a:rPr kumimoji="0" lang="en-US" altLang="en-US" sz="3200" b="1" i="0" u="none" strike="noStrike" kern="1200" cap="none" spc="0" normalizeH="0" baseline="0" noProof="0" dirty="0">
                <a:ln>
                  <a:noFill/>
                </a:ln>
                <a:solidFill>
                  <a:srgbClr val="FFFF00"/>
                </a:solidFill>
                <a:effectLst/>
                <a:uLnTx/>
                <a:uFillTx/>
                <a:latin typeface="Times New Roman" panose="02020603050405020304" pitchFamily="18" charset="0"/>
                <a:ea typeface="+mn-ea"/>
                <a:cs typeface="+mn-cs"/>
              </a:rPr>
              <a:t>ma</a:t>
            </a:r>
            <a:r>
              <a:rPr kumimoji="0" lang="en-US" altLang="en-US" sz="3200" b="1" i="0" u="none" strike="noStrike" kern="1200" cap="none" spc="0" normalizeH="0" baseline="0" noProof="0" dirty="0">
                <a:ln>
                  <a:noFill/>
                </a:ln>
                <a:solidFill>
                  <a:srgbClr val="FF3300"/>
                </a:solidFill>
                <a:effectLst/>
                <a:uLnTx/>
                <a:uFillTx/>
                <a:latin typeface="Times New Roman" panose="02020603050405020304" pitchFamily="18" charset="0"/>
                <a:ea typeface="+mn-ea"/>
                <a:cs typeface="+mn-cs"/>
              </a:rPr>
              <a:t>nia</a:t>
            </a:r>
            <a:r>
              <a:rPr lang="en-US" sz="3000" dirty="0">
                <a:solidFill>
                  <a:schemeClr val="bg1"/>
                </a:solidFill>
              </a:rPr>
              <a:t>.</a:t>
            </a:r>
            <a:endParaRPr lang="en-US" altLang="en-US" sz="3000" dirty="0">
              <a:solidFill>
                <a:schemeClr val="bg1"/>
              </a:solidFill>
            </a:endParaRPr>
          </a:p>
        </p:txBody>
      </p:sp>
      <p:sp>
        <p:nvSpPr>
          <p:cNvPr id="5" name="CasetăText 4">
            <a:extLst>
              <a:ext uri="{FF2B5EF4-FFF2-40B4-BE49-F238E27FC236}">
                <a16:creationId xmlns:a16="http://schemas.microsoft.com/office/drawing/2014/main" id="{5544B492-9FAE-57CD-9463-D23434B97EF0}"/>
              </a:ext>
            </a:extLst>
          </p:cNvPr>
          <p:cNvSpPr txBox="1"/>
          <p:nvPr/>
        </p:nvSpPr>
        <p:spPr>
          <a:xfrm>
            <a:off x="7830241" y="33744240"/>
            <a:ext cx="1066800" cy="461665"/>
          </a:xfrm>
          <a:prstGeom prst="rect">
            <a:avLst/>
          </a:prstGeom>
          <a:noFill/>
        </p:spPr>
        <p:txBody>
          <a:bodyPr wrap="square" rtlCol="0">
            <a:spAutoFit/>
          </a:bodyPr>
          <a:lstStyle/>
          <a:p>
            <a:r>
              <a:rPr lang="ro-RO" b="1" dirty="0"/>
              <a:t>2023</a:t>
            </a:r>
          </a:p>
        </p:txBody>
      </p:sp>
      <p:sp>
        <p:nvSpPr>
          <p:cNvPr id="6" name="CasetăText 5">
            <a:extLst>
              <a:ext uri="{FF2B5EF4-FFF2-40B4-BE49-F238E27FC236}">
                <a16:creationId xmlns:a16="http://schemas.microsoft.com/office/drawing/2014/main" id="{862E5799-982E-3BE2-2134-58C004D58CF2}"/>
              </a:ext>
            </a:extLst>
          </p:cNvPr>
          <p:cNvSpPr txBox="1"/>
          <p:nvPr/>
        </p:nvSpPr>
        <p:spPr>
          <a:xfrm>
            <a:off x="7956938" y="39985666"/>
            <a:ext cx="1066800" cy="461665"/>
          </a:xfrm>
          <a:prstGeom prst="rect">
            <a:avLst/>
          </a:prstGeom>
          <a:noFill/>
        </p:spPr>
        <p:txBody>
          <a:bodyPr wrap="square" rtlCol="0">
            <a:spAutoFit/>
          </a:bodyPr>
          <a:lstStyle/>
          <a:p>
            <a:r>
              <a:rPr lang="ro-RO" b="1" dirty="0"/>
              <a:t>2023</a:t>
            </a:r>
          </a:p>
        </p:txBody>
      </p:sp>
      <p:sp>
        <p:nvSpPr>
          <p:cNvPr id="8" name="CasetăText 7">
            <a:extLst>
              <a:ext uri="{FF2B5EF4-FFF2-40B4-BE49-F238E27FC236}">
                <a16:creationId xmlns:a16="http://schemas.microsoft.com/office/drawing/2014/main" id="{129FE3C8-8281-0121-12A6-C20690D4AE1D}"/>
              </a:ext>
            </a:extLst>
          </p:cNvPr>
          <p:cNvSpPr txBox="1"/>
          <p:nvPr/>
        </p:nvSpPr>
        <p:spPr>
          <a:xfrm>
            <a:off x="22153830" y="34048817"/>
            <a:ext cx="1066800" cy="461665"/>
          </a:xfrm>
          <a:prstGeom prst="rect">
            <a:avLst/>
          </a:prstGeom>
          <a:noFill/>
        </p:spPr>
        <p:txBody>
          <a:bodyPr wrap="square" rtlCol="0">
            <a:spAutoFit/>
          </a:bodyPr>
          <a:lstStyle/>
          <a:p>
            <a:r>
              <a:rPr lang="ro-RO" b="1" dirty="0"/>
              <a:t>2023</a:t>
            </a:r>
          </a:p>
        </p:txBody>
      </p:sp>
      <p:sp>
        <p:nvSpPr>
          <p:cNvPr id="9" name="CasetăText 8">
            <a:extLst>
              <a:ext uri="{FF2B5EF4-FFF2-40B4-BE49-F238E27FC236}">
                <a16:creationId xmlns:a16="http://schemas.microsoft.com/office/drawing/2014/main" id="{6D9289E7-BC01-10D7-B9E7-CC43F31255F9}"/>
              </a:ext>
            </a:extLst>
          </p:cNvPr>
          <p:cNvSpPr txBox="1"/>
          <p:nvPr/>
        </p:nvSpPr>
        <p:spPr>
          <a:xfrm>
            <a:off x="22466732" y="40135797"/>
            <a:ext cx="1066800" cy="461665"/>
          </a:xfrm>
          <a:prstGeom prst="rect">
            <a:avLst/>
          </a:prstGeom>
          <a:noFill/>
        </p:spPr>
        <p:txBody>
          <a:bodyPr wrap="square" rtlCol="0">
            <a:spAutoFit/>
          </a:bodyPr>
          <a:lstStyle/>
          <a:p>
            <a:r>
              <a:rPr lang="ro-RO" b="1" dirty="0"/>
              <a:t>2023</a:t>
            </a:r>
          </a:p>
        </p:txBody>
      </p:sp>
      <p:grpSp>
        <p:nvGrpSpPr>
          <p:cNvPr id="29" name="Grupare 28">
            <a:extLst>
              <a:ext uri="{FF2B5EF4-FFF2-40B4-BE49-F238E27FC236}">
                <a16:creationId xmlns:a16="http://schemas.microsoft.com/office/drawing/2014/main" id="{164F96FA-BD08-59DF-FF4D-0613D2262627}"/>
              </a:ext>
            </a:extLst>
          </p:cNvPr>
          <p:cNvGrpSpPr/>
          <p:nvPr/>
        </p:nvGrpSpPr>
        <p:grpSpPr>
          <a:xfrm>
            <a:off x="11161445" y="18961093"/>
            <a:ext cx="10555555" cy="7859629"/>
            <a:chOff x="23901613" y="16449573"/>
            <a:chExt cx="10058399" cy="7569510"/>
          </a:xfrm>
        </p:grpSpPr>
        <p:graphicFrame>
          <p:nvGraphicFramePr>
            <p:cNvPr id="16" name="Diagramă 15">
              <a:extLst>
                <a:ext uri="{FF2B5EF4-FFF2-40B4-BE49-F238E27FC236}">
                  <a16:creationId xmlns:a16="http://schemas.microsoft.com/office/drawing/2014/main" id="{EDEB75E4-7767-4C07-A0A2-BF3865553970}"/>
                </a:ext>
              </a:extLst>
            </p:cNvPr>
            <p:cNvGraphicFramePr>
              <a:graphicFrameLocks/>
            </p:cNvGraphicFramePr>
            <p:nvPr>
              <p:extLst>
                <p:ext uri="{D42A27DB-BD31-4B8C-83A1-F6EECF244321}">
                  <p14:modId xmlns:p14="http://schemas.microsoft.com/office/powerpoint/2010/main" val="1449166842"/>
                </p:ext>
              </p:extLst>
            </p:nvPr>
          </p:nvGraphicFramePr>
          <p:xfrm>
            <a:off x="23901613" y="16449573"/>
            <a:ext cx="10058399" cy="7569510"/>
          </p:xfrm>
          <a:graphic>
            <a:graphicData uri="http://schemas.openxmlformats.org/drawingml/2006/chart">
              <c:chart xmlns:c="http://schemas.openxmlformats.org/drawingml/2006/chart" xmlns:r="http://schemas.openxmlformats.org/officeDocument/2006/relationships" r:id="rId20"/>
            </a:graphicData>
          </a:graphic>
        </p:graphicFrame>
        <p:sp>
          <p:nvSpPr>
            <p:cNvPr id="28" name="CasetăText 27">
              <a:extLst>
                <a:ext uri="{FF2B5EF4-FFF2-40B4-BE49-F238E27FC236}">
                  <a16:creationId xmlns:a16="http://schemas.microsoft.com/office/drawing/2014/main" id="{15C1A0AF-23E2-D076-E809-AD200D59432E}"/>
                </a:ext>
              </a:extLst>
            </p:cNvPr>
            <p:cNvSpPr txBox="1"/>
            <p:nvPr/>
          </p:nvSpPr>
          <p:spPr>
            <a:xfrm>
              <a:off x="29444773" y="23536023"/>
              <a:ext cx="3661558" cy="461665"/>
            </a:xfrm>
            <a:prstGeom prst="rect">
              <a:avLst/>
            </a:prstGeom>
            <a:solidFill>
              <a:schemeClr val="bg1"/>
            </a:solidFill>
            <a:ln>
              <a:solidFill>
                <a:schemeClr val="bg1"/>
              </a:solidFill>
            </a:ln>
          </p:spPr>
          <p:txBody>
            <a:bodyPr wrap="square" rtlCol="0">
              <a:spAutoFit/>
            </a:bodyPr>
            <a:lstStyle/>
            <a:p>
              <a:r>
                <a:rPr lang="ro-RO" b="1" dirty="0">
                  <a:latin typeface="Calibri corp"/>
                </a:rPr>
                <a:t>PLV </a:t>
              </a:r>
              <a:r>
                <a:rPr lang="en-US" altLang="en-US" b="1" dirty="0">
                  <a:latin typeface="Calibri corp"/>
                </a:rPr>
                <a:t>LAW 104</a:t>
              </a:r>
              <a:r>
                <a:rPr lang="ro-RO" altLang="en-US" b="1" dirty="0">
                  <a:latin typeface="Calibri corp"/>
                </a:rPr>
                <a:t>/</a:t>
              </a:r>
              <a:r>
                <a:rPr lang="en-US" altLang="en-US" b="1" dirty="0">
                  <a:latin typeface="Calibri corp"/>
                </a:rPr>
                <a:t>2011</a:t>
              </a:r>
              <a:r>
                <a:rPr lang="ro-RO" b="1" dirty="0">
                  <a:latin typeface="Calibri corp"/>
                </a:rPr>
                <a:t> </a:t>
              </a:r>
            </a:p>
          </p:txBody>
        </p:sp>
      </p:grpSp>
      <p:sp>
        <p:nvSpPr>
          <p:cNvPr id="30" name="CasetăText 5">
            <a:extLst>
              <a:ext uri="{FF2B5EF4-FFF2-40B4-BE49-F238E27FC236}">
                <a16:creationId xmlns:a16="http://schemas.microsoft.com/office/drawing/2014/main" id="{0E0C1C56-18F8-F129-CC87-C4B5EA7EAB6A}"/>
              </a:ext>
            </a:extLst>
          </p:cNvPr>
          <p:cNvSpPr txBox="1">
            <a:spLocks noChangeArrowheads="1"/>
          </p:cNvSpPr>
          <p:nvPr/>
        </p:nvSpPr>
        <p:spPr bwMode="auto">
          <a:xfrm>
            <a:off x="12507050" y="26947177"/>
            <a:ext cx="7710486" cy="408623"/>
          </a:xfrm>
          <a:prstGeom prst="roundRect">
            <a:avLst/>
          </a:prstGeom>
          <a:noFill/>
          <a:ln w="9525">
            <a:noFill/>
            <a:miter lim="800000"/>
            <a:headEnd/>
            <a:tailEnd/>
          </a:ln>
        </p:spPr>
        <p:txBody>
          <a:bodyPr wrap="square">
            <a:spAutoFit/>
          </a:bodyPr>
          <a:lstStyle>
            <a:defPPr>
              <a:defRPr lang="en-GB"/>
            </a:defPPr>
            <a:lvl1pPr algn="ctr">
              <a:defRPr sz="1800">
                <a:solidFill>
                  <a:schemeClr val="bg1"/>
                </a:solidFill>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ro-RO" altLang="en-US" dirty="0"/>
              <a:t>	</a:t>
            </a:r>
            <a:r>
              <a:rPr lang="en-US" altLang="en-US" b="1" dirty="0">
                <a:solidFill>
                  <a:schemeClr val="tx1"/>
                </a:solidFill>
              </a:rPr>
              <a:t>Figure </a:t>
            </a:r>
            <a:r>
              <a:rPr lang="ro-RO" altLang="en-US" b="1" dirty="0">
                <a:solidFill>
                  <a:schemeClr val="tx1"/>
                </a:solidFill>
              </a:rPr>
              <a:t>2.</a:t>
            </a:r>
            <a:r>
              <a:rPr lang="en-US" altLang="en-US" b="1" dirty="0">
                <a:solidFill>
                  <a:schemeClr val="tx1"/>
                </a:solidFill>
              </a:rPr>
              <a:t> </a:t>
            </a:r>
            <a:r>
              <a:rPr lang="en-US" altLang="en-US" dirty="0">
                <a:solidFill>
                  <a:schemeClr val="tx1"/>
                </a:solidFill>
              </a:rPr>
              <a:t>Daily variation in PM</a:t>
            </a:r>
            <a:r>
              <a:rPr lang="en-US" altLang="en-US" baseline="-25000" dirty="0">
                <a:solidFill>
                  <a:schemeClr val="tx1"/>
                </a:solidFill>
              </a:rPr>
              <a:t>10</a:t>
            </a:r>
            <a:r>
              <a:rPr lang="en-US" altLang="en-US" dirty="0">
                <a:solidFill>
                  <a:schemeClr val="tx1"/>
                </a:solidFill>
              </a:rPr>
              <a:t> concentration</a:t>
            </a:r>
          </a:p>
        </p:txBody>
      </p:sp>
      <p:pic>
        <p:nvPicPr>
          <p:cNvPr id="32" name="Imagine 31">
            <a:extLst>
              <a:ext uri="{FF2B5EF4-FFF2-40B4-BE49-F238E27FC236}">
                <a16:creationId xmlns:a16="http://schemas.microsoft.com/office/drawing/2014/main" id="{4F04814C-0726-DBBC-E0B1-6E5ADC0EBEAB}"/>
              </a:ext>
            </a:extLst>
          </p:cNvPr>
          <p:cNvPicPr>
            <a:picLocks noChangeAspect="1"/>
          </p:cNvPicPr>
          <p:nvPr/>
        </p:nvPicPr>
        <p:blipFill>
          <a:blip r:embed="rId21"/>
          <a:stretch>
            <a:fillRect/>
          </a:stretch>
        </p:blipFill>
        <p:spPr>
          <a:xfrm>
            <a:off x="608849" y="18981730"/>
            <a:ext cx="10261331" cy="7856429"/>
          </a:xfrm>
          <a:prstGeom prst="rect">
            <a:avLst/>
          </a:prstGeom>
        </p:spPr>
      </p:pic>
      <p:grpSp>
        <p:nvGrpSpPr>
          <p:cNvPr id="37" name="Grupare 36">
            <a:extLst>
              <a:ext uri="{FF2B5EF4-FFF2-40B4-BE49-F238E27FC236}">
                <a16:creationId xmlns:a16="http://schemas.microsoft.com/office/drawing/2014/main" id="{F00C7D43-4D70-1E44-A866-B0F249F84DEA}"/>
              </a:ext>
            </a:extLst>
          </p:cNvPr>
          <p:cNvGrpSpPr/>
          <p:nvPr/>
        </p:nvGrpSpPr>
        <p:grpSpPr>
          <a:xfrm>
            <a:off x="11201400" y="8160817"/>
            <a:ext cx="6269073" cy="4640783"/>
            <a:chOff x="-10926630" y="11424070"/>
            <a:chExt cx="11125200" cy="8382000"/>
          </a:xfrm>
        </p:grpSpPr>
        <p:grpSp>
          <p:nvGrpSpPr>
            <p:cNvPr id="34" name="Grupare 33">
              <a:extLst>
                <a:ext uri="{FF2B5EF4-FFF2-40B4-BE49-F238E27FC236}">
                  <a16:creationId xmlns:a16="http://schemas.microsoft.com/office/drawing/2014/main" id="{F6889462-25D4-D5B2-A829-3438FEB26E40}"/>
                </a:ext>
              </a:extLst>
            </p:cNvPr>
            <p:cNvGrpSpPr/>
            <p:nvPr/>
          </p:nvGrpSpPr>
          <p:grpSpPr>
            <a:xfrm>
              <a:off x="-10926630" y="11424070"/>
              <a:ext cx="11125200" cy="8382000"/>
              <a:chOff x="-11092896" y="5204126"/>
              <a:chExt cx="11125200" cy="8382000"/>
            </a:xfrm>
          </p:grpSpPr>
          <p:pic>
            <p:nvPicPr>
              <p:cNvPr id="1026" name="Picture 2">
                <a:extLst>
                  <a:ext uri="{FF2B5EF4-FFF2-40B4-BE49-F238E27FC236}">
                    <a16:creationId xmlns:a16="http://schemas.microsoft.com/office/drawing/2014/main" id="{CEF34959-7178-304B-11D8-0FAA3CEC722E}"/>
                  </a:ext>
                </a:extLst>
              </p:cNvPr>
              <p:cNvPicPr>
                <a:picLocks noChangeAspect="1" noChangeArrowheads="1"/>
              </p:cNvPicPr>
              <p:nvPr/>
            </p:nvPicPr>
            <p:blipFill>
              <a:blip r:embed="rId22">
                <a:extLst>
                  <a:ext uri="{BEBA8EAE-BF5A-486C-A8C5-ECC9F3942E4B}">
                    <a14:imgProps xmlns:a14="http://schemas.microsoft.com/office/drawing/2010/main">
                      <a14:imgLayer r:embed="rId23">
                        <a14:imgEffect>
                          <a14:backgroundRemoval t="6023" b="91705" l="2483" r="95634">
                            <a14:foregroundMark x1="65668" y1="9318" x2="65668" y2="9318"/>
                            <a14:foregroundMark x1="65668" y1="9318" x2="65668" y2="9318"/>
                            <a14:foregroundMark x1="64041" y1="6477" x2="64041" y2="6477"/>
                            <a14:foregroundMark x1="64555" y1="6023" x2="64555" y2="6023"/>
                            <a14:foregroundMark x1="89127" y1="69318" x2="89127" y2="69318"/>
                            <a14:foregroundMark x1="75428" y1="75114" x2="75428" y2="75114"/>
                            <a14:foregroundMark x1="91096" y1="64432" x2="92123" y2="65682"/>
                            <a14:foregroundMark x1="95719" y1="63409" x2="95719" y2="63409"/>
                            <a14:foregroundMark x1="95377" y1="64659" x2="95377" y2="64659"/>
                            <a14:foregroundMark x1="88955" y1="70455" x2="86729" y2="75000"/>
                            <a14:foregroundMark x1="90154" y1="70227" x2="90154" y2="70227"/>
                            <a14:foregroundMark x1="90154" y1="70227" x2="90154" y2="70227"/>
                            <a14:foregroundMark x1="90068" y1="69432" x2="87500" y2="74545"/>
                            <a14:foregroundMark x1="87500" y1="74545" x2="86815" y2="75227"/>
                            <a14:foregroundMark x1="42295" y1="88636" x2="47860" y2="89318"/>
                            <a14:foregroundMark x1="48887" y1="89659" x2="48887" y2="89659"/>
                            <a14:foregroundMark x1="5736" y1="45795" x2="8390" y2="52955"/>
                            <a14:foregroundMark x1="2483" y1="43295" x2="2483" y2="43295"/>
                            <a14:foregroundMark x1="50771" y1="90341" x2="53425" y2="91705"/>
                          </a14:backgroundRemoval>
                        </a14:imgEffect>
                      </a14:imgLayer>
                    </a14:imgProps>
                  </a:ext>
                  <a:ext uri="{28A0092B-C50C-407E-A947-70E740481C1C}">
                    <a14:useLocalDpi xmlns:a14="http://schemas.microsoft.com/office/drawing/2010/main" val="0"/>
                  </a:ext>
                </a:extLst>
              </a:blip>
              <a:srcRect/>
              <a:stretch>
                <a:fillRect/>
              </a:stretch>
            </p:blipFill>
            <p:spPr bwMode="auto">
              <a:xfrm>
                <a:off x="-11092896" y="5204126"/>
                <a:ext cx="11125200" cy="8382000"/>
              </a:xfrm>
              <a:prstGeom prst="rect">
                <a:avLst/>
              </a:prstGeom>
              <a:noFill/>
              <a:extLst>
                <a:ext uri="{909E8E84-426E-40DD-AFC4-6F175D3DCCD1}">
                  <a14:hiddenFill xmlns:a14="http://schemas.microsoft.com/office/drawing/2010/main">
                    <a:solidFill>
                      <a:srgbClr val="FFFFFF"/>
                    </a:solidFill>
                  </a14:hiddenFill>
                </a:ext>
              </a:extLst>
            </p:spPr>
          </p:pic>
          <p:sp>
            <p:nvSpPr>
              <p:cNvPr id="33" name="Oval 32">
                <a:extLst>
                  <a:ext uri="{FF2B5EF4-FFF2-40B4-BE49-F238E27FC236}">
                    <a16:creationId xmlns:a16="http://schemas.microsoft.com/office/drawing/2014/main" id="{E3E8D2AE-71B2-D554-764B-2BEAEF6A2DAD}"/>
                  </a:ext>
                </a:extLst>
              </p:cNvPr>
              <p:cNvSpPr/>
              <p:nvPr/>
            </p:nvSpPr>
            <p:spPr>
              <a:xfrm>
                <a:off x="-4570800" y="10744200"/>
                <a:ext cx="151200" cy="15240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o-RO"/>
              </a:p>
            </p:txBody>
          </p:sp>
        </p:grpSp>
        <p:sp>
          <p:nvSpPr>
            <p:cNvPr id="35" name="CasetăText 34">
              <a:extLst>
                <a:ext uri="{FF2B5EF4-FFF2-40B4-BE49-F238E27FC236}">
                  <a16:creationId xmlns:a16="http://schemas.microsoft.com/office/drawing/2014/main" id="{D18C1DF9-ACCF-AA60-46C4-2976F5A739D4}"/>
                </a:ext>
              </a:extLst>
            </p:cNvPr>
            <p:cNvSpPr txBox="1"/>
            <p:nvPr/>
          </p:nvSpPr>
          <p:spPr>
            <a:xfrm>
              <a:off x="-5884965" y="16360311"/>
              <a:ext cx="3901683" cy="603473"/>
            </a:xfrm>
            <a:prstGeom prst="rect">
              <a:avLst/>
            </a:prstGeom>
            <a:noFill/>
          </p:spPr>
          <p:txBody>
            <a:bodyPr wrap="square" rtlCol="0">
              <a:spAutoFit/>
            </a:bodyPr>
            <a:lstStyle/>
            <a:p>
              <a:pPr algn="ctr"/>
              <a:r>
                <a:rPr lang="ro-RO" sz="1800" dirty="0" err="1"/>
                <a:t>Ploiesti</a:t>
              </a:r>
              <a:r>
                <a:rPr lang="ro-RO" sz="1800" dirty="0"/>
                <a:t> </a:t>
              </a:r>
              <a:r>
                <a:rPr lang="ro-RO" sz="1800" dirty="0" err="1"/>
                <a:t>municipality</a:t>
              </a:r>
              <a:endParaRPr lang="ro-RO" sz="1800" dirty="0"/>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6246</TotalTime>
  <Words>704</Words>
  <Application>Microsoft Office PowerPoint</Application>
  <PresentationFormat>Custom</PresentationFormat>
  <Paragraphs>43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corp</vt:lpstr>
      <vt:lpstr>Calibri Light</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IWA Poster Template</dc:title>
  <dc:creator>IWA</dc:creator>
  <cp:lastModifiedBy>Paun Leonard</cp:lastModifiedBy>
  <cp:revision>381</cp:revision>
  <cp:lastPrinted>2024-04-05T08:08:37Z</cp:lastPrinted>
  <dcterms:created xsi:type="dcterms:W3CDTF">1998-03-23T12:07:48Z</dcterms:created>
  <dcterms:modified xsi:type="dcterms:W3CDTF">2025-03-04T07:52:37Z</dcterms:modified>
</cp:coreProperties>
</file>