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21386800" cy="30279975"/>
  <p:notesSz cx="6888163" cy="10020300"/>
  <p:defaultTextStyle>
    <a:defPPr>
      <a:defRPr lang="en-US"/>
    </a:defPPr>
    <a:lvl1pPr algn="l" defTabSz="2951163" rtl="0" eaLnBrk="0" fontAlgn="base" hangingPunct="0">
      <a:spcBef>
        <a:spcPct val="0"/>
      </a:spcBef>
      <a:spcAft>
        <a:spcPct val="0"/>
      </a:spcAft>
      <a:defRPr sz="5800" kern="1200">
        <a:solidFill>
          <a:schemeClr val="tx1"/>
        </a:solidFill>
        <a:latin typeface="Arial" panose="020B0604020202020204" pitchFamily="34" charset="0"/>
        <a:ea typeface="+mn-ea"/>
        <a:cs typeface="+mn-cs"/>
      </a:defRPr>
    </a:lvl1pPr>
    <a:lvl2pPr marL="1474788" indent="-1017588" algn="l" defTabSz="2951163" rtl="0" eaLnBrk="0" fontAlgn="base" hangingPunct="0">
      <a:spcBef>
        <a:spcPct val="0"/>
      </a:spcBef>
      <a:spcAft>
        <a:spcPct val="0"/>
      </a:spcAft>
      <a:defRPr sz="5800" kern="1200">
        <a:solidFill>
          <a:schemeClr val="tx1"/>
        </a:solidFill>
        <a:latin typeface="Arial" panose="020B0604020202020204" pitchFamily="34" charset="0"/>
        <a:ea typeface="+mn-ea"/>
        <a:cs typeface="+mn-cs"/>
      </a:defRPr>
    </a:lvl2pPr>
    <a:lvl3pPr marL="2951163" indent="-2036763" algn="l" defTabSz="2951163" rtl="0" eaLnBrk="0" fontAlgn="base" hangingPunct="0">
      <a:spcBef>
        <a:spcPct val="0"/>
      </a:spcBef>
      <a:spcAft>
        <a:spcPct val="0"/>
      </a:spcAft>
      <a:defRPr sz="5800" kern="1200">
        <a:solidFill>
          <a:schemeClr val="tx1"/>
        </a:solidFill>
        <a:latin typeface="Arial" panose="020B0604020202020204" pitchFamily="34" charset="0"/>
        <a:ea typeface="+mn-ea"/>
        <a:cs typeface="+mn-cs"/>
      </a:defRPr>
    </a:lvl3pPr>
    <a:lvl4pPr marL="4427538" indent="-3055938" algn="l" defTabSz="2951163" rtl="0" eaLnBrk="0" fontAlgn="base" hangingPunct="0">
      <a:spcBef>
        <a:spcPct val="0"/>
      </a:spcBef>
      <a:spcAft>
        <a:spcPct val="0"/>
      </a:spcAft>
      <a:defRPr sz="5800" kern="1200">
        <a:solidFill>
          <a:schemeClr val="tx1"/>
        </a:solidFill>
        <a:latin typeface="Arial" panose="020B0604020202020204" pitchFamily="34" charset="0"/>
        <a:ea typeface="+mn-ea"/>
        <a:cs typeface="+mn-cs"/>
      </a:defRPr>
    </a:lvl4pPr>
    <a:lvl5pPr marL="5903913" indent="-4075113" algn="l" defTabSz="2951163" rtl="0" eaLnBrk="0" fontAlgn="base" hangingPunct="0">
      <a:spcBef>
        <a:spcPct val="0"/>
      </a:spcBef>
      <a:spcAft>
        <a:spcPct val="0"/>
      </a:spcAft>
      <a:defRPr sz="5800" kern="1200">
        <a:solidFill>
          <a:schemeClr val="tx1"/>
        </a:solidFill>
        <a:latin typeface="Arial" panose="020B0604020202020204" pitchFamily="34" charset="0"/>
        <a:ea typeface="+mn-ea"/>
        <a:cs typeface="+mn-cs"/>
      </a:defRPr>
    </a:lvl5pPr>
    <a:lvl6pPr marL="2286000" algn="l" defTabSz="914400" rtl="0" eaLnBrk="1" latinLnBrk="0" hangingPunct="1">
      <a:defRPr sz="5800" kern="1200">
        <a:solidFill>
          <a:schemeClr val="tx1"/>
        </a:solidFill>
        <a:latin typeface="Arial" panose="020B0604020202020204" pitchFamily="34" charset="0"/>
        <a:ea typeface="+mn-ea"/>
        <a:cs typeface="+mn-cs"/>
      </a:defRPr>
    </a:lvl6pPr>
    <a:lvl7pPr marL="2743200" algn="l" defTabSz="914400" rtl="0" eaLnBrk="1" latinLnBrk="0" hangingPunct="1">
      <a:defRPr sz="5800" kern="1200">
        <a:solidFill>
          <a:schemeClr val="tx1"/>
        </a:solidFill>
        <a:latin typeface="Arial" panose="020B0604020202020204" pitchFamily="34" charset="0"/>
        <a:ea typeface="+mn-ea"/>
        <a:cs typeface="+mn-cs"/>
      </a:defRPr>
    </a:lvl7pPr>
    <a:lvl8pPr marL="3200400" algn="l" defTabSz="914400" rtl="0" eaLnBrk="1" latinLnBrk="0" hangingPunct="1">
      <a:defRPr sz="5800" kern="1200">
        <a:solidFill>
          <a:schemeClr val="tx1"/>
        </a:solidFill>
        <a:latin typeface="Arial" panose="020B0604020202020204" pitchFamily="34" charset="0"/>
        <a:ea typeface="+mn-ea"/>
        <a:cs typeface="+mn-cs"/>
      </a:defRPr>
    </a:lvl8pPr>
    <a:lvl9pPr marL="3657600" algn="l" defTabSz="914400" rtl="0" eaLnBrk="1" latinLnBrk="0" hangingPunct="1">
      <a:defRPr sz="58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9537">
          <p15:clr>
            <a:srgbClr val="A4A3A4"/>
          </p15:clr>
        </p15:guide>
        <p15:guide id="2" pos="67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90000"/>
    <a:srgbClr val="CCFFFF"/>
    <a:srgbClr val="612A8A"/>
    <a:srgbClr val="71F5D2"/>
    <a:srgbClr val="D9D1C7"/>
    <a:srgbClr val="DACFC6"/>
    <a:srgbClr val="D0D1CF"/>
    <a:srgbClr val="0000FF"/>
    <a:srgbClr val="66FF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4054" autoAdjust="0"/>
    <p:restoredTop sz="99886" autoAdjust="0"/>
  </p:normalViewPr>
  <p:slideViewPr>
    <p:cSldViewPr>
      <p:cViewPr varScale="1">
        <p:scale>
          <a:sx n="20" d="100"/>
          <a:sy n="20" d="100"/>
        </p:scale>
        <p:origin x="2966" y="72"/>
      </p:cViewPr>
      <p:guideLst>
        <p:guide orient="horz" pos="9537"/>
        <p:guide pos="673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4010" y="9406420"/>
            <a:ext cx="18178780" cy="6490569"/>
          </a:xfrm>
        </p:spPr>
        <p:txBody>
          <a:bodyPr/>
          <a:lstStyle/>
          <a:p>
            <a:r>
              <a:rPr lang="en-US" smtClean="0"/>
              <a:t>Click to edit Master title style</a:t>
            </a:r>
            <a:endParaRPr lang="en-US"/>
          </a:p>
        </p:txBody>
      </p:sp>
      <p:sp>
        <p:nvSpPr>
          <p:cNvPr id="3" name="Subtitle 2"/>
          <p:cNvSpPr>
            <a:spLocks noGrp="1"/>
          </p:cNvSpPr>
          <p:nvPr>
            <p:ph type="subTitle" idx="1"/>
          </p:nvPr>
        </p:nvSpPr>
        <p:spPr>
          <a:xfrm>
            <a:off x="3208020" y="17158652"/>
            <a:ext cx="14970760" cy="7738216"/>
          </a:xfrm>
        </p:spPr>
        <p:txBody>
          <a:bodyPr/>
          <a:lstStyle>
            <a:lvl1pPr marL="0" indent="0" algn="ctr">
              <a:buNone/>
              <a:defRPr>
                <a:solidFill>
                  <a:schemeClr val="tx1">
                    <a:tint val="75000"/>
                  </a:schemeClr>
                </a:solidFill>
              </a:defRPr>
            </a:lvl1pPr>
            <a:lvl2pPr marL="1476162" indent="0" algn="ctr">
              <a:buNone/>
              <a:defRPr>
                <a:solidFill>
                  <a:schemeClr val="tx1">
                    <a:tint val="75000"/>
                  </a:schemeClr>
                </a:solidFill>
              </a:defRPr>
            </a:lvl2pPr>
            <a:lvl3pPr marL="2952323" indent="0" algn="ctr">
              <a:buNone/>
              <a:defRPr>
                <a:solidFill>
                  <a:schemeClr val="tx1">
                    <a:tint val="75000"/>
                  </a:schemeClr>
                </a:solidFill>
              </a:defRPr>
            </a:lvl3pPr>
            <a:lvl4pPr marL="4428485" indent="0" algn="ctr">
              <a:buNone/>
              <a:defRPr>
                <a:solidFill>
                  <a:schemeClr val="tx1">
                    <a:tint val="75000"/>
                  </a:schemeClr>
                </a:solidFill>
              </a:defRPr>
            </a:lvl4pPr>
            <a:lvl5pPr marL="5904647" indent="0" algn="ctr">
              <a:buNone/>
              <a:defRPr>
                <a:solidFill>
                  <a:schemeClr val="tx1">
                    <a:tint val="75000"/>
                  </a:schemeClr>
                </a:solidFill>
              </a:defRPr>
            </a:lvl5pPr>
            <a:lvl6pPr marL="7380808" indent="0" algn="ctr">
              <a:buNone/>
              <a:defRPr>
                <a:solidFill>
                  <a:schemeClr val="tx1">
                    <a:tint val="75000"/>
                  </a:schemeClr>
                </a:solidFill>
              </a:defRPr>
            </a:lvl6pPr>
            <a:lvl7pPr marL="8856970" indent="0" algn="ctr">
              <a:buNone/>
              <a:defRPr>
                <a:solidFill>
                  <a:schemeClr val="tx1">
                    <a:tint val="75000"/>
                  </a:schemeClr>
                </a:solidFill>
              </a:defRPr>
            </a:lvl7pPr>
            <a:lvl8pPr marL="10333131" indent="0" algn="ctr">
              <a:buNone/>
              <a:defRPr>
                <a:solidFill>
                  <a:schemeClr val="tx1">
                    <a:tint val="75000"/>
                  </a:schemeClr>
                </a:solidFill>
              </a:defRPr>
            </a:lvl8pPr>
            <a:lvl9pPr marL="11809293"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49CAA4F-2569-4CA1-81E5-1FAD1F4BDFE3}" type="datetimeFigureOut">
              <a:rPr lang="en-US"/>
              <a:pPr>
                <a:defRPr/>
              </a:pPr>
              <a:t>9/1/2017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6B20DAC6-7F35-42C5-90F8-B4A4C71B88D8}" type="slidenum">
              <a:rPr lang="en-US" altLang="en-US"/>
              <a:pPr/>
              <a:t>‹#›</a:t>
            </a:fld>
            <a:endParaRPr lang="en-US" altLang="en-US"/>
          </a:p>
        </p:txBody>
      </p:sp>
    </p:spTree>
    <p:extLst>
      <p:ext uri="{BB962C8B-B14F-4D97-AF65-F5344CB8AC3E}">
        <p14:creationId xmlns:p14="http://schemas.microsoft.com/office/powerpoint/2010/main" val="2570932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5733582-37B2-42AF-9D1B-E006BEA4D71A}" type="datetimeFigureOut">
              <a:rPr lang="en-US"/>
              <a:pPr>
                <a:defRPr/>
              </a:pPr>
              <a:t>9/1/2017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7BCA34A-3C3F-43C8-A178-D6D6B4F73593}" type="slidenum">
              <a:rPr lang="en-US" altLang="en-US"/>
              <a:pPr/>
              <a:t>‹#›</a:t>
            </a:fld>
            <a:endParaRPr lang="en-US" altLang="en-US"/>
          </a:p>
        </p:txBody>
      </p:sp>
    </p:spTree>
    <p:extLst>
      <p:ext uri="{BB962C8B-B14F-4D97-AF65-F5344CB8AC3E}">
        <p14:creationId xmlns:p14="http://schemas.microsoft.com/office/powerpoint/2010/main" val="3496790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505430" y="1212605"/>
            <a:ext cx="4812030" cy="2583610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9340" y="1212605"/>
            <a:ext cx="14079643" cy="2583610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4FCF57A-930A-4B85-81AE-CD81805E35B9}" type="datetimeFigureOut">
              <a:rPr lang="en-US"/>
              <a:pPr>
                <a:defRPr/>
              </a:pPr>
              <a:t>9/1/2017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14BE9AF7-DC14-4080-88E3-CBAC7885CC39}" type="slidenum">
              <a:rPr lang="en-US" altLang="en-US"/>
              <a:pPr/>
              <a:t>‹#›</a:t>
            </a:fld>
            <a:endParaRPr lang="en-US" altLang="en-US"/>
          </a:p>
        </p:txBody>
      </p:sp>
    </p:spTree>
    <p:extLst>
      <p:ext uri="{BB962C8B-B14F-4D97-AF65-F5344CB8AC3E}">
        <p14:creationId xmlns:p14="http://schemas.microsoft.com/office/powerpoint/2010/main" val="1237848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62DA008-CEE7-4AEB-8E41-BA65EF0430C5}" type="datetimeFigureOut">
              <a:rPr lang="en-US"/>
              <a:pPr>
                <a:defRPr/>
              </a:pPr>
              <a:t>9/1/2017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6B33C70C-0397-49B0-9C02-56721F756D08}" type="slidenum">
              <a:rPr lang="en-US" altLang="en-US"/>
              <a:pPr/>
              <a:t>‹#›</a:t>
            </a:fld>
            <a:endParaRPr lang="en-US" altLang="en-US"/>
          </a:p>
        </p:txBody>
      </p:sp>
    </p:spTree>
    <p:extLst>
      <p:ext uri="{BB962C8B-B14F-4D97-AF65-F5344CB8AC3E}">
        <p14:creationId xmlns:p14="http://schemas.microsoft.com/office/powerpoint/2010/main" val="3315290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410" y="19457690"/>
            <a:ext cx="18178780" cy="6013939"/>
          </a:xfrm>
        </p:spPr>
        <p:txBody>
          <a:bodyPr anchor="t"/>
          <a:lstStyle>
            <a:lvl1pPr algn="l">
              <a:defRPr sz="12900" b="1" cap="all"/>
            </a:lvl1pPr>
          </a:lstStyle>
          <a:p>
            <a:r>
              <a:rPr lang="en-US" smtClean="0"/>
              <a:t>Click to edit Master title style</a:t>
            </a:r>
            <a:endParaRPr lang="en-US"/>
          </a:p>
        </p:txBody>
      </p:sp>
      <p:sp>
        <p:nvSpPr>
          <p:cNvPr id="3" name="Text Placeholder 2"/>
          <p:cNvSpPr>
            <a:spLocks noGrp="1"/>
          </p:cNvSpPr>
          <p:nvPr>
            <p:ph type="body" idx="1"/>
          </p:nvPr>
        </p:nvSpPr>
        <p:spPr>
          <a:xfrm>
            <a:off x="1689410" y="12833948"/>
            <a:ext cx="18178780" cy="6623742"/>
          </a:xfrm>
        </p:spPr>
        <p:txBody>
          <a:bodyPr anchor="b"/>
          <a:lstStyle>
            <a:lvl1pPr marL="0" indent="0">
              <a:buNone/>
              <a:defRPr sz="6500">
                <a:solidFill>
                  <a:schemeClr val="tx1">
                    <a:tint val="75000"/>
                  </a:schemeClr>
                </a:solidFill>
              </a:defRPr>
            </a:lvl1pPr>
            <a:lvl2pPr marL="1476162" indent="0">
              <a:buNone/>
              <a:defRPr sz="5800">
                <a:solidFill>
                  <a:schemeClr val="tx1">
                    <a:tint val="75000"/>
                  </a:schemeClr>
                </a:solidFill>
              </a:defRPr>
            </a:lvl2pPr>
            <a:lvl3pPr marL="2952323" indent="0">
              <a:buNone/>
              <a:defRPr sz="5200">
                <a:solidFill>
                  <a:schemeClr val="tx1">
                    <a:tint val="75000"/>
                  </a:schemeClr>
                </a:solidFill>
              </a:defRPr>
            </a:lvl3pPr>
            <a:lvl4pPr marL="4428485" indent="0">
              <a:buNone/>
              <a:defRPr sz="4500">
                <a:solidFill>
                  <a:schemeClr val="tx1">
                    <a:tint val="75000"/>
                  </a:schemeClr>
                </a:solidFill>
              </a:defRPr>
            </a:lvl4pPr>
            <a:lvl5pPr marL="5904647" indent="0">
              <a:buNone/>
              <a:defRPr sz="4500">
                <a:solidFill>
                  <a:schemeClr val="tx1">
                    <a:tint val="75000"/>
                  </a:schemeClr>
                </a:solidFill>
              </a:defRPr>
            </a:lvl5pPr>
            <a:lvl6pPr marL="7380808" indent="0">
              <a:buNone/>
              <a:defRPr sz="4500">
                <a:solidFill>
                  <a:schemeClr val="tx1">
                    <a:tint val="75000"/>
                  </a:schemeClr>
                </a:solidFill>
              </a:defRPr>
            </a:lvl6pPr>
            <a:lvl7pPr marL="8856970" indent="0">
              <a:buNone/>
              <a:defRPr sz="4500">
                <a:solidFill>
                  <a:schemeClr val="tx1">
                    <a:tint val="75000"/>
                  </a:schemeClr>
                </a:solidFill>
              </a:defRPr>
            </a:lvl7pPr>
            <a:lvl8pPr marL="10333131" indent="0">
              <a:buNone/>
              <a:defRPr sz="4500">
                <a:solidFill>
                  <a:schemeClr val="tx1">
                    <a:tint val="75000"/>
                  </a:schemeClr>
                </a:solidFill>
              </a:defRPr>
            </a:lvl8pPr>
            <a:lvl9pPr marL="11809293"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3E7A701-3254-4130-B7E4-90B25B35F089}" type="datetimeFigureOut">
              <a:rPr lang="en-US"/>
              <a:pPr>
                <a:defRPr/>
              </a:pPr>
              <a:t>9/1/2017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9DD9AB6B-99CE-4946-9436-6413DED5A878}" type="slidenum">
              <a:rPr lang="en-US" altLang="en-US"/>
              <a:pPr/>
              <a:t>‹#›</a:t>
            </a:fld>
            <a:endParaRPr lang="en-US" altLang="en-US"/>
          </a:p>
        </p:txBody>
      </p:sp>
    </p:spTree>
    <p:extLst>
      <p:ext uri="{BB962C8B-B14F-4D97-AF65-F5344CB8AC3E}">
        <p14:creationId xmlns:p14="http://schemas.microsoft.com/office/powerpoint/2010/main" val="1573902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9340" y="7065330"/>
            <a:ext cx="9445837" cy="19983384"/>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871623" y="7065330"/>
            <a:ext cx="9445837" cy="19983384"/>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73E7DBD-639B-4BDB-84F9-797905E5E8AA}" type="datetimeFigureOut">
              <a:rPr lang="en-US"/>
              <a:pPr>
                <a:defRPr/>
              </a:pPr>
              <a:t>9/1/2017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E8328B8D-B8A5-4D1C-AA7C-AAD1D5E79AE4}" type="slidenum">
              <a:rPr lang="en-US" altLang="en-US"/>
              <a:pPr/>
              <a:t>‹#›</a:t>
            </a:fld>
            <a:endParaRPr lang="en-US" altLang="en-US"/>
          </a:p>
        </p:txBody>
      </p:sp>
    </p:spTree>
    <p:extLst>
      <p:ext uri="{BB962C8B-B14F-4D97-AF65-F5344CB8AC3E}">
        <p14:creationId xmlns:p14="http://schemas.microsoft.com/office/powerpoint/2010/main" val="3947826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69340" y="6777950"/>
            <a:ext cx="9449551"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4" name="Content Placeholder 3"/>
          <p:cNvSpPr>
            <a:spLocks noGrp="1"/>
          </p:cNvSpPr>
          <p:nvPr>
            <p:ph sz="half" idx="2"/>
          </p:nvPr>
        </p:nvSpPr>
        <p:spPr>
          <a:xfrm>
            <a:off x="1069340" y="9602677"/>
            <a:ext cx="9449551"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0864198" y="6777950"/>
            <a:ext cx="9453263"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6" name="Content Placeholder 5"/>
          <p:cNvSpPr>
            <a:spLocks noGrp="1"/>
          </p:cNvSpPr>
          <p:nvPr>
            <p:ph sz="quarter" idx="4"/>
          </p:nvPr>
        </p:nvSpPr>
        <p:spPr>
          <a:xfrm>
            <a:off x="10864198" y="9602677"/>
            <a:ext cx="9453263"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5E7311C-678A-4FE4-AAD4-0083987B5097}" type="datetimeFigureOut">
              <a:rPr lang="en-US"/>
              <a:pPr>
                <a:defRPr/>
              </a:pPr>
              <a:t>9/1/2017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0DBA6D4B-F55B-48E5-8CBB-0AAA35B771C4}" type="slidenum">
              <a:rPr lang="en-US" altLang="en-US"/>
              <a:pPr/>
              <a:t>‹#›</a:t>
            </a:fld>
            <a:endParaRPr lang="en-US" altLang="en-US"/>
          </a:p>
        </p:txBody>
      </p:sp>
    </p:spTree>
    <p:extLst>
      <p:ext uri="{BB962C8B-B14F-4D97-AF65-F5344CB8AC3E}">
        <p14:creationId xmlns:p14="http://schemas.microsoft.com/office/powerpoint/2010/main" val="1259116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48A891B-E452-4321-8397-75523098F1B2}" type="datetimeFigureOut">
              <a:rPr lang="en-US"/>
              <a:pPr>
                <a:defRPr/>
              </a:pPr>
              <a:t>9/1/2017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471680BD-87D6-4D09-906B-1A9D33275CE4}" type="slidenum">
              <a:rPr lang="en-US" altLang="en-US"/>
              <a:pPr/>
              <a:t>‹#›</a:t>
            </a:fld>
            <a:endParaRPr lang="en-US" altLang="en-US"/>
          </a:p>
        </p:txBody>
      </p:sp>
    </p:spTree>
    <p:extLst>
      <p:ext uri="{BB962C8B-B14F-4D97-AF65-F5344CB8AC3E}">
        <p14:creationId xmlns:p14="http://schemas.microsoft.com/office/powerpoint/2010/main" val="469049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11AF41D-242C-4A05-A0CB-B94DBCB0EA2B}" type="datetimeFigureOut">
              <a:rPr lang="en-US"/>
              <a:pPr>
                <a:defRPr/>
              </a:pPr>
              <a:t>9/1/2017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BC53F79A-F60C-40A3-9BED-CF11DF16FF3D}" type="slidenum">
              <a:rPr lang="en-US" altLang="en-US"/>
              <a:pPr/>
              <a:t>‹#›</a:t>
            </a:fld>
            <a:endParaRPr lang="en-US" altLang="en-US"/>
          </a:p>
        </p:txBody>
      </p:sp>
    </p:spTree>
    <p:extLst>
      <p:ext uri="{BB962C8B-B14F-4D97-AF65-F5344CB8AC3E}">
        <p14:creationId xmlns:p14="http://schemas.microsoft.com/office/powerpoint/2010/main" val="2557813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341" y="1205591"/>
            <a:ext cx="7036110" cy="5130774"/>
          </a:xfrm>
        </p:spPr>
        <p:txBody>
          <a:bodyPr anchor="b"/>
          <a:lstStyle>
            <a:lvl1pPr algn="l">
              <a:defRPr sz="6500" b="1"/>
            </a:lvl1pPr>
          </a:lstStyle>
          <a:p>
            <a:r>
              <a:rPr lang="en-US" smtClean="0"/>
              <a:t>Click to edit Master title style</a:t>
            </a:r>
            <a:endParaRPr lang="en-US"/>
          </a:p>
        </p:txBody>
      </p:sp>
      <p:sp>
        <p:nvSpPr>
          <p:cNvPr id="3" name="Content Placeholder 2"/>
          <p:cNvSpPr>
            <a:spLocks noGrp="1"/>
          </p:cNvSpPr>
          <p:nvPr>
            <p:ph idx="1"/>
          </p:nvPr>
        </p:nvSpPr>
        <p:spPr>
          <a:xfrm>
            <a:off x="8361645" y="1205594"/>
            <a:ext cx="11955815" cy="25843120"/>
          </a:xfrm>
        </p:spPr>
        <p:txBody>
          <a:bodyPr/>
          <a:lstStyle>
            <a:lvl1pPr>
              <a:defRPr sz="10300"/>
            </a:lvl1pPr>
            <a:lvl2pPr>
              <a:defRPr sz="9000"/>
            </a:lvl2pPr>
            <a:lvl3pPr>
              <a:defRPr sz="7700"/>
            </a:lvl3pPr>
            <a:lvl4pPr>
              <a:defRPr sz="6500"/>
            </a:lvl4pPr>
            <a:lvl5pPr>
              <a:defRPr sz="6500"/>
            </a:lvl5pPr>
            <a:lvl6pPr>
              <a:defRPr sz="6500"/>
            </a:lvl6pPr>
            <a:lvl7pPr>
              <a:defRPr sz="6500"/>
            </a:lvl7pPr>
            <a:lvl8pPr>
              <a:defRPr sz="6500"/>
            </a:lvl8pPr>
            <a:lvl9pPr>
              <a:defRPr sz="6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69341" y="6336367"/>
            <a:ext cx="7036110" cy="20712346"/>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09F17D5-9E39-4252-B86E-A8BF63D4CAB6}" type="datetimeFigureOut">
              <a:rPr lang="en-US"/>
              <a:pPr>
                <a:defRPr/>
              </a:pPr>
              <a:t>9/1/2017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5A0E3CC9-87DE-40E2-9346-B1C2224E0105}" type="slidenum">
              <a:rPr lang="en-US" altLang="en-US"/>
              <a:pPr/>
              <a:t>‹#›</a:t>
            </a:fld>
            <a:endParaRPr lang="en-US" altLang="en-US"/>
          </a:p>
        </p:txBody>
      </p:sp>
    </p:spTree>
    <p:extLst>
      <p:ext uri="{BB962C8B-B14F-4D97-AF65-F5344CB8AC3E}">
        <p14:creationId xmlns:p14="http://schemas.microsoft.com/office/powerpoint/2010/main" val="1592085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962" y="21195982"/>
            <a:ext cx="12832080" cy="2502306"/>
          </a:xfrm>
        </p:spPr>
        <p:txBody>
          <a:bodyPr anchor="b"/>
          <a:lstStyle>
            <a:lvl1pPr algn="l">
              <a:defRPr sz="6500" b="1"/>
            </a:lvl1pPr>
          </a:lstStyle>
          <a:p>
            <a:r>
              <a:rPr lang="en-US" smtClean="0"/>
              <a:t>Click to edit Master title style</a:t>
            </a:r>
            <a:endParaRPr lang="en-US"/>
          </a:p>
        </p:txBody>
      </p:sp>
      <p:sp>
        <p:nvSpPr>
          <p:cNvPr id="3" name="Picture Placeholder 2"/>
          <p:cNvSpPr>
            <a:spLocks noGrp="1"/>
          </p:cNvSpPr>
          <p:nvPr>
            <p:ph type="pic" idx="1"/>
          </p:nvPr>
        </p:nvSpPr>
        <p:spPr>
          <a:xfrm>
            <a:off x="4191962" y="2705572"/>
            <a:ext cx="12832080" cy="18167985"/>
          </a:xfrm>
        </p:spPr>
        <p:txBody>
          <a:bodyPr rtlCol="0">
            <a:normAutofit/>
          </a:bodyPr>
          <a:lstStyle>
            <a:lvl1pPr marL="0" indent="0">
              <a:buNone/>
              <a:defRPr sz="10300"/>
            </a:lvl1pPr>
            <a:lvl2pPr marL="1476162" indent="0">
              <a:buNone/>
              <a:defRPr sz="9000"/>
            </a:lvl2pPr>
            <a:lvl3pPr marL="2952323" indent="0">
              <a:buNone/>
              <a:defRPr sz="7700"/>
            </a:lvl3pPr>
            <a:lvl4pPr marL="4428485" indent="0">
              <a:buNone/>
              <a:defRPr sz="6500"/>
            </a:lvl4pPr>
            <a:lvl5pPr marL="5904647" indent="0">
              <a:buNone/>
              <a:defRPr sz="6500"/>
            </a:lvl5pPr>
            <a:lvl6pPr marL="7380808" indent="0">
              <a:buNone/>
              <a:defRPr sz="6500"/>
            </a:lvl6pPr>
            <a:lvl7pPr marL="8856970" indent="0">
              <a:buNone/>
              <a:defRPr sz="6500"/>
            </a:lvl7pPr>
            <a:lvl8pPr marL="10333131" indent="0">
              <a:buNone/>
              <a:defRPr sz="6500"/>
            </a:lvl8pPr>
            <a:lvl9pPr marL="11809293" indent="0">
              <a:buNone/>
              <a:defRPr sz="6500"/>
            </a:lvl9pPr>
          </a:lstStyle>
          <a:p>
            <a:pPr lvl="0"/>
            <a:endParaRPr lang="en-US" noProof="0"/>
          </a:p>
        </p:txBody>
      </p:sp>
      <p:sp>
        <p:nvSpPr>
          <p:cNvPr id="4" name="Text Placeholder 3"/>
          <p:cNvSpPr>
            <a:spLocks noGrp="1"/>
          </p:cNvSpPr>
          <p:nvPr>
            <p:ph type="body" sz="half" idx="2"/>
          </p:nvPr>
        </p:nvSpPr>
        <p:spPr>
          <a:xfrm>
            <a:off x="4191962" y="23698288"/>
            <a:ext cx="12832080" cy="3553689"/>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5582306-C5E1-4168-AA56-D2E0AC9E7D8F}" type="datetimeFigureOut">
              <a:rPr lang="en-US"/>
              <a:pPr>
                <a:defRPr/>
              </a:pPr>
              <a:t>9/1/2017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22674409-C9DF-461D-B64E-215A6292066D}" type="slidenum">
              <a:rPr lang="en-US" altLang="en-US"/>
              <a:pPr/>
              <a:t>‹#›</a:t>
            </a:fld>
            <a:endParaRPr lang="en-US" altLang="en-US"/>
          </a:p>
        </p:txBody>
      </p:sp>
    </p:spTree>
    <p:extLst>
      <p:ext uri="{BB962C8B-B14F-4D97-AF65-F5344CB8AC3E}">
        <p14:creationId xmlns:p14="http://schemas.microsoft.com/office/powerpoint/2010/main" val="3148656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069975" y="1212850"/>
            <a:ext cx="19246850" cy="5046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95232" tIns="147616" rIns="295232" bIns="147616"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1069975" y="7065963"/>
            <a:ext cx="19246850" cy="1998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95232" tIns="147616" rIns="295232" bIns="147616"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1069975" y="28065413"/>
            <a:ext cx="4989513" cy="1611312"/>
          </a:xfrm>
          <a:prstGeom prst="rect">
            <a:avLst/>
          </a:prstGeom>
        </p:spPr>
        <p:txBody>
          <a:bodyPr vert="horz" lIns="295232" tIns="147616" rIns="295232" bIns="147616" rtlCol="0" anchor="ctr"/>
          <a:lstStyle>
            <a:lvl1pPr algn="l" defTabSz="2952323" eaLnBrk="1" fontAlgn="auto" hangingPunct="1">
              <a:spcBef>
                <a:spcPts val="0"/>
              </a:spcBef>
              <a:spcAft>
                <a:spcPts val="0"/>
              </a:spcAft>
              <a:defRPr sz="3900">
                <a:solidFill>
                  <a:schemeClr val="tx1">
                    <a:tint val="75000"/>
                  </a:schemeClr>
                </a:solidFill>
                <a:latin typeface="+mn-lt"/>
              </a:defRPr>
            </a:lvl1pPr>
          </a:lstStyle>
          <a:p>
            <a:pPr>
              <a:defRPr/>
            </a:pPr>
            <a:fld id="{B26E682A-8CDD-4625-AADA-A8A0CADA58CD}" type="datetimeFigureOut">
              <a:rPr lang="en-US"/>
              <a:pPr>
                <a:defRPr/>
              </a:pPr>
              <a:t>9/1/2017</a:t>
            </a:fld>
            <a:endParaRPr lang="en-US"/>
          </a:p>
        </p:txBody>
      </p:sp>
      <p:sp>
        <p:nvSpPr>
          <p:cNvPr id="5" name="Footer Placeholder 4"/>
          <p:cNvSpPr>
            <a:spLocks noGrp="1"/>
          </p:cNvSpPr>
          <p:nvPr>
            <p:ph type="ftr" sz="quarter" idx="3"/>
          </p:nvPr>
        </p:nvSpPr>
        <p:spPr>
          <a:xfrm>
            <a:off x="7307263" y="28065413"/>
            <a:ext cx="6772275" cy="1611312"/>
          </a:xfrm>
          <a:prstGeom prst="rect">
            <a:avLst/>
          </a:prstGeom>
        </p:spPr>
        <p:txBody>
          <a:bodyPr vert="horz" lIns="295232" tIns="147616" rIns="295232" bIns="147616" rtlCol="0" anchor="ctr"/>
          <a:lstStyle>
            <a:lvl1pPr algn="ctr" defTabSz="2952323" eaLnBrk="1" fontAlgn="auto" hangingPunct="1">
              <a:spcBef>
                <a:spcPts val="0"/>
              </a:spcBef>
              <a:spcAft>
                <a:spcPts val="0"/>
              </a:spcAft>
              <a:defRPr sz="39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15327313" y="28065413"/>
            <a:ext cx="4989512" cy="1611312"/>
          </a:xfrm>
          <a:prstGeom prst="rect">
            <a:avLst/>
          </a:prstGeom>
        </p:spPr>
        <p:txBody>
          <a:bodyPr vert="horz" wrap="square" lIns="295232" tIns="147616" rIns="295232" bIns="147616" numCol="1" anchor="ctr" anchorCtr="0" compatLnSpc="1">
            <a:prstTxWarp prst="textNoShape">
              <a:avLst/>
            </a:prstTxWarp>
          </a:bodyPr>
          <a:lstStyle>
            <a:lvl1pPr algn="r" eaLnBrk="1" hangingPunct="1">
              <a:defRPr sz="3900">
                <a:solidFill>
                  <a:srgbClr val="898989"/>
                </a:solidFill>
                <a:latin typeface="Calibri" panose="020F0502020204030204" pitchFamily="34" charset="0"/>
              </a:defRPr>
            </a:lvl1pPr>
          </a:lstStyle>
          <a:p>
            <a:fld id="{4FC5DDB6-A6BC-4DD3-898C-3BDEC0C1AD8D}"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1163" rtl="0" eaLnBrk="0" fontAlgn="base" hangingPunct="0">
        <a:spcBef>
          <a:spcPct val="0"/>
        </a:spcBef>
        <a:spcAft>
          <a:spcPct val="0"/>
        </a:spcAft>
        <a:defRPr sz="14200" kern="1200">
          <a:solidFill>
            <a:schemeClr val="tx1"/>
          </a:solidFill>
          <a:latin typeface="+mj-lt"/>
          <a:ea typeface="+mj-ea"/>
          <a:cs typeface="+mj-cs"/>
        </a:defRPr>
      </a:lvl1pPr>
      <a:lvl2pPr algn="ctr" defTabSz="2951163" rtl="0" eaLnBrk="0" fontAlgn="base" hangingPunct="0">
        <a:spcBef>
          <a:spcPct val="0"/>
        </a:spcBef>
        <a:spcAft>
          <a:spcPct val="0"/>
        </a:spcAft>
        <a:defRPr sz="14200">
          <a:solidFill>
            <a:schemeClr val="tx1"/>
          </a:solidFill>
          <a:latin typeface="Calibri" pitchFamily="34" charset="0"/>
        </a:defRPr>
      </a:lvl2pPr>
      <a:lvl3pPr algn="ctr" defTabSz="2951163" rtl="0" eaLnBrk="0" fontAlgn="base" hangingPunct="0">
        <a:spcBef>
          <a:spcPct val="0"/>
        </a:spcBef>
        <a:spcAft>
          <a:spcPct val="0"/>
        </a:spcAft>
        <a:defRPr sz="14200">
          <a:solidFill>
            <a:schemeClr val="tx1"/>
          </a:solidFill>
          <a:latin typeface="Calibri" pitchFamily="34" charset="0"/>
        </a:defRPr>
      </a:lvl3pPr>
      <a:lvl4pPr algn="ctr" defTabSz="2951163" rtl="0" eaLnBrk="0" fontAlgn="base" hangingPunct="0">
        <a:spcBef>
          <a:spcPct val="0"/>
        </a:spcBef>
        <a:spcAft>
          <a:spcPct val="0"/>
        </a:spcAft>
        <a:defRPr sz="14200">
          <a:solidFill>
            <a:schemeClr val="tx1"/>
          </a:solidFill>
          <a:latin typeface="Calibri" pitchFamily="34" charset="0"/>
        </a:defRPr>
      </a:lvl4pPr>
      <a:lvl5pPr algn="ctr" defTabSz="2951163" rtl="0" eaLnBrk="0" fontAlgn="base" hangingPunct="0">
        <a:spcBef>
          <a:spcPct val="0"/>
        </a:spcBef>
        <a:spcAft>
          <a:spcPct val="0"/>
        </a:spcAft>
        <a:defRPr sz="14200">
          <a:solidFill>
            <a:schemeClr val="tx1"/>
          </a:solidFill>
          <a:latin typeface="Calibri" pitchFamily="34" charset="0"/>
        </a:defRPr>
      </a:lvl5pPr>
      <a:lvl6pPr marL="457200" algn="ctr" defTabSz="2951163" rtl="0" fontAlgn="base">
        <a:spcBef>
          <a:spcPct val="0"/>
        </a:spcBef>
        <a:spcAft>
          <a:spcPct val="0"/>
        </a:spcAft>
        <a:defRPr sz="14200">
          <a:solidFill>
            <a:schemeClr val="tx1"/>
          </a:solidFill>
          <a:latin typeface="Calibri" pitchFamily="34" charset="0"/>
        </a:defRPr>
      </a:lvl6pPr>
      <a:lvl7pPr marL="914400" algn="ctr" defTabSz="2951163" rtl="0" fontAlgn="base">
        <a:spcBef>
          <a:spcPct val="0"/>
        </a:spcBef>
        <a:spcAft>
          <a:spcPct val="0"/>
        </a:spcAft>
        <a:defRPr sz="14200">
          <a:solidFill>
            <a:schemeClr val="tx1"/>
          </a:solidFill>
          <a:latin typeface="Calibri" pitchFamily="34" charset="0"/>
        </a:defRPr>
      </a:lvl7pPr>
      <a:lvl8pPr marL="1371600" algn="ctr" defTabSz="2951163" rtl="0" fontAlgn="base">
        <a:spcBef>
          <a:spcPct val="0"/>
        </a:spcBef>
        <a:spcAft>
          <a:spcPct val="0"/>
        </a:spcAft>
        <a:defRPr sz="14200">
          <a:solidFill>
            <a:schemeClr val="tx1"/>
          </a:solidFill>
          <a:latin typeface="Calibri" pitchFamily="34" charset="0"/>
        </a:defRPr>
      </a:lvl8pPr>
      <a:lvl9pPr marL="1828800" algn="ctr" defTabSz="2951163" rtl="0" fontAlgn="base">
        <a:spcBef>
          <a:spcPct val="0"/>
        </a:spcBef>
        <a:spcAft>
          <a:spcPct val="0"/>
        </a:spcAft>
        <a:defRPr sz="14200">
          <a:solidFill>
            <a:schemeClr val="tx1"/>
          </a:solidFill>
          <a:latin typeface="Calibri" pitchFamily="34" charset="0"/>
        </a:defRPr>
      </a:lvl9pPr>
    </p:titleStyle>
    <p:bodyStyle>
      <a:lvl1pPr marL="1106488" indent="-1106488" algn="l" defTabSz="2951163" rtl="0" eaLnBrk="0" fontAlgn="base" hangingPunct="0">
        <a:spcBef>
          <a:spcPct val="20000"/>
        </a:spcBef>
        <a:spcAft>
          <a:spcPct val="0"/>
        </a:spcAft>
        <a:buFont typeface="Arial" panose="020B0604020202020204" pitchFamily="34" charset="0"/>
        <a:buChar char="•"/>
        <a:defRPr sz="10300" kern="1200">
          <a:solidFill>
            <a:schemeClr val="tx1"/>
          </a:solidFill>
          <a:latin typeface="+mn-lt"/>
          <a:ea typeface="+mn-ea"/>
          <a:cs typeface="+mn-cs"/>
        </a:defRPr>
      </a:lvl1pPr>
      <a:lvl2pPr marL="2398713" indent="-922338" algn="l" defTabSz="2951163" rtl="0" eaLnBrk="0" fontAlgn="base" hangingPunct="0">
        <a:spcBef>
          <a:spcPct val="20000"/>
        </a:spcBef>
        <a:spcAft>
          <a:spcPct val="0"/>
        </a:spcAft>
        <a:buFont typeface="Arial" panose="020B0604020202020204" pitchFamily="34" charset="0"/>
        <a:buChar char="–"/>
        <a:defRPr sz="9000" kern="1200">
          <a:solidFill>
            <a:schemeClr val="tx1"/>
          </a:solidFill>
          <a:latin typeface="+mn-lt"/>
          <a:ea typeface="+mn-ea"/>
          <a:cs typeface="+mn-cs"/>
        </a:defRPr>
      </a:lvl2pPr>
      <a:lvl3pPr marL="3689350" indent="-736600" algn="l" defTabSz="2951163" rtl="0" eaLnBrk="0" fontAlgn="base" hangingPunct="0">
        <a:spcBef>
          <a:spcPct val="20000"/>
        </a:spcBef>
        <a:spcAft>
          <a:spcPct val="0"/>
        </a:spcAft>
        <a:buFont typeface="Arial" panose="020B0604020202020204" pitchFamily="34" charset="0"/>
        <a:buChar char="•"/>
        <a:defRPr sz="7700" kern="1200">
          <a:solidFill>
            <a:schemeClr val="tx1"/>
          </a:solidFill>
          <a:latin typeface="+mn-lt"/>
          <a:ea typeface="+mn-ea"/>
          <a:cs typeface="+mn-cs"/>
        </a:defRPr>
      </a:lvl3pPr>
      <a:lvl4pPr marL="5165725" indent="-736600" algn="l" defTabSz="2951163" rtl="0" eaLnBrk="0" fontAlgn="base" hangingPunct="0">
        <a:spcBef>
          <a:spcPct val="20000"/>
        </a:spcBef>
        <a:spcAft>
          <a:spcPct val="0"/>
        </a:spcAft>
        <a:buFont typeface="Arial" panose="020B0604020202020204" pitchFamily="34" charset="0"/>
        <a:buChar char="–"/>
        <a:defRPr sz="6500" kern="1200">
          <a:solidFill>
            <a:schemeClr val="tx1"/>
          </a:solidFill>
          <a:latin typeface="+mn-lt"/>
          <a:ea typeface="+mn-ea"/>
          <a:cs typeface="+mn-cs"/>
        </a:defRPr>
      </a:lvl4pPr>
      <a:lvl5pPr marL="6642100" indent="-736600" algn="l" defTabSz="2951163" rtl="0" eaLnBrk="0" fontAlgn="base" hangingPunct="0">
        <a:spcBef>
          <a:spcPct val="20000"/>
        </a:spcBef>
        <a:spcAft>
          <a:spcPct val="0"/>
        </a:spcAft>
        <a:buFont typeface="Arial" panose="020B0604020202020204" pitchFamily="34" charset="0"/>
        <a:buChar char="»"/>
        <a:defRPr sz="6500" kern="1200">
          <a:solidFill>
            <a:schemeClr val="tx1"/>
          </a:solidFill>
          <a:latin typeface="+mn-lt"/>
          <a:ea typeface="+mn-ea"/>
          <a:cs typeface="+mn-cs"/>
        </a:defRPr>
      </a:lvl5pPr>
      <a:lvl6pPr marL="8118889"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6pPr>
      <a:lvl7pPr marL="9595051"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7pPr>
      <a:lvl8pPr marL="11071212"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8pPr>
      <a:lvl9pPr marL="12547374"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9pPr>
    </p:bodyStyle>
    <p:other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4024" t="10494" r="18651"/>
          <a:stretch/>
        </p:blipFill>
        <p:spPr>
          <a:xfrm flipH="1">
            <a:off x="101600" y="6199762"/>
            <a:ext cx="17754600" cy="14363354"/>
          </a:xfrm>
          <a:prstGeom prst="rect">
            <a:avLst/>
          </a:prstGeom>
        </p:spPr>
      </p:pic>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r="9817"/>
          <a:stretch/>
        </p:blipFill>
        <p:spPr>
          <a:xfrm>
            <a:off x="10154551" y="2375333"/>
            <a:ext cx="10945295" cy="6828584"/>
          </a:xfrm>
          <a:prstGeom prst="rect">
            <a:avLst/>
          </a:prstGeom>
        </p:spPr>
      </p:pic>
      <p:pic>
        <p:nvPicPr>
          <p:cNvPr id="20" name="Picture 19">
            <a:extLst>
              <a:ext uri="{FF2B5EF4-FFF2-40B4-BE49-F238E27FC236}">
                <a16:creationId xmlns:a16="http://schemas.microsoft.com/office/drawing/2014/main" xmlns="" id="{9323445A-2070-4A67-B63A-806FFEF6784C}"/>
              </a:ext>
            </a:extLst>
          </p:cNvPr>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t="12016" b="12272"/>
          <a:stretch/>
        </p:blipFill>
        <p:spPr>
          <a:xfrm>
            <a:off x="13817600" y="357187"/>
            <a:ext cx="6096000" cy="2438400"/>
          </a:xfrm>
          <a:prstGeom prst="rect">
            <a:avLst/>
          </a:prstGeom>
        </p:spPr>
      </p:pic>
      <p:sp>
        <p:nvSpPr>
          <p:cNvPr id="2051" name="TextBox 3"/>
          <p:cNvSpPr txBox="1">
            <a:spLocks noChangeArrowheads="1"/>
          </p:cNvSpPr>
          <p:nvPr/>
        </p:nvSpPr>
        <p:spPr bwMode="auto">
          <a:xfrm>
            <a:off x="711200" y="2947987"/>
            <a:ext cx="20090438" cy="1609121"/>
          </a:xfrm>
          <a:prstGeom prst="rect">
            <a:avLst/>
          </a:prstGeom>
          <a:gradFill flip="none" rotWithShape="1">
            <a:gsLst>
              <a:gs pos="1000">
                <a:schemeClr val="accent1">
                  <a:lumMod val="20000"/>
                  <a:lumOff val="80000"/>
                </a:schemeClr>
              </a:gs>
              <a:gs pos="100000">
                <a:schemeClr val="bg1">
                  <a:alpha val="7000"/>
                </a:schemeClr>
              </a:gs>
            </a:gsLst>
            <a:lin ang="2700000" scaled="1"/>
            <a:tileRect/>
          </a:gradFill>
          <a:ln>
            <a:noFill/>
          </a:ln>
          <a:extLst/>
        </p:spPr>
        <p:txBody>
          <a:bodyPr wrap="square">
            <a:noAutofit/>
          </a:bodyPr>
          <a:lstStyle>
            <a:lvl1pPr>
              <a:defRPr sz="5800">
                <a:solidFill>
                  <a:schemeClr val="tx1"/>
                </a:solidFill>
                <a:latin typeface="Arial" panose="020B0604020202020204" pitchFamily="34" charset="0"/>
              </a:defRPr>
            </a:lvl1pPr>
            <a:lvl2pPr marL="742950" indent="-285750">
              <a:defRPr sz="5800">
                <a:solidFill>
                  <a:schemeClr val="tx1"/>
                </a:solidFill>
                <a:latin typeface="Arial" panose="020B0604020202020204" pitchFamily="34" charset="0"/>
              </a:defRPr>
            </a:lvl2pPr>
            <a:lvl3pPr marL="1143000" indent="-228600">
              <a:defRPr sz="5800">
                <a:solidFill>
                  <a:schemeClr val="tx1"/>
                </a:solidFill>
                <a:latin typeface="Arial" panose="020B0604020202020204" pitchFamily="34" charset="0"/>
              </a:defRPr>
            </a:lvl3pPr>
            <a:lvl4pPr marL="1600200" indent="-228600">
              <a:defRPr sz="5800">
                <a:solidFill>
                  <a:schemeClr val="tx1"/>
                </a:solidFill>
                <a:latin typeface="Arial" panose="020B0604020202020204" pitchFamily="34" charset="0"/>
              </a:defRPr>
            </a:lvl4pPr>
            <a:lvl5pPr marL="2057400" indent="-228600">
              <a:defRPr sz="5800">
                <a:solidFill>
                  <a:schemeClr val="tx1"/>
                </a:solidFill>
                <a:latin typeface="Arial" panose="020B0604020202020204" pitchFamily="34" charset="0"/>
              </a:defRPr>
            </a:lvl5pPr>
            <a:lvl6pPr marL="2514600" indent="-228600" defTabSz="2951163" eaLnBrk="0" fontAlgn="base" hangingPunct="0">
              <a:spcBef>
                <a:spcPct val="0"/>
              </a:spcBef>
              <a:spcAft>
                <a:spcPct val="0"/>
              </a:spcAft>
              <a:defRPr sz="5800">
                <a:solidFill>
                  <a:schemeClr val="tx1"/>
                </a:solidFill>
                <a:latin typeface="Arial" panose="020B0604020202020204" pitchFamily="34" charset="0"/>
              </a:defRPr>
            </a:lvl6pPr>
            <a:lvl7pPr marL="2971800" indent="-228600" defTabSz="2951163" eaLnBrk="0" fontAlgn="base" hangingPunct="0">
              <a:spcBef>
                <a:spcPct val="0"/>
              </a:spcBef>
              <a:spcAft>
                <a:spcPct val="0"/>
              </a:spcAft>
              <a:defRPr sz="5800">
                <a:solidFill>
                  <a:schemeClr val="tx1"/>
                </a:solidFill>
                <a:latin typeface="Arial" panose="020B0604020202020204" pitchFamily="34" charset="0"/>
              </a:defRPr>
            </a:lvl7pPr>
            <a:lvl8pPr marL="3429000" indent="-228600" defTabSz="2951163" eaLnBrk="0" fontAlgn="base" hangingPunct="0">
              <a:spcBef>
                <a:spcPct val="0"/>
              </a:spcBef>
              <a:spcAft>
                <a:spcPct val="0"/>
              </a:spcAft>
              <a:defRPr sz="5800">
                <a:solidFill>
                  <a:schemeClr val="tx1"/>
                </a:solidFill>
                <a:latin typeface="Arial" panose="020B0604020202020204" pitchFamily="34" charset="0"/>
              </a:defRPr>
            </a:lvl8pPr>
            <a:lvl9pPr marL="3886200" indent="-228600" defTabSz="2951163" eaLnBrk="0" fontAlgn="base" hangingPunct="0">
              <a:spcBef>
                <a:spcPct val="0"/>
              </a:spcBef>
              <a:spcAft>
                <a:spcPct val="0"/>
              </a:spcAft>
              <a:defRPr sz="5800">
                <a:solidFill>
                  <a:schemeClr val="tx1"/>
                </a:solidFill>
                <a:latin typeface="Arial" panose="020B0604020202020204" pitchFamily="34" charset="0"/>
              </a:defRPr>
            </a:lvl9pPr>
          </a:lstStyle>
          <a:p>
            <a:pPr algn="ctr" eaLnBrk="1" hangingPunct="1">
              <a:lnSpc>
                <a:spcPts val="5400"/>
              </a:lnSpc>
            </a:pPr>
            <a:r>
              <a:rPr lang="ro-RO" altLang="en-US" sz="4400" b="1" dirty="0" smtClean="0"/>
              <a:t>DETERMINATION OF ESTROGENIC STEROIDS IN SEWAGE SLUDGE SAMPLES FROM EIGHT DOMESTIC WASTEWATER TREATMENT PLANTS</a:t>
            </a:r>
            <a:endParaRPr lang="en-US" altLang="en-US" sz="4400" dirty="0"/>
          </a:p>
        </p:txBody>
      </p:sp>
      <p:sp>
        <p:nvSpPr>
          <p:cNvPr id="2052" name="TextBox 4"/>
          <p:cNvSpPr txBox="1">
            <a:spLocks noChangeArrowheads="1"/>
          </p:cNvSpPr>
          <p:nvPr/>
        </p:nvSpPr>
        <p:spPr bwMode="auto">
          <a:xfrm>
            <a:off x="711200" y="4686814"/>
            <a:ext cx="20090438" cy="584775"/>
          </a:xfrm>
          <a:prstGeom prst="rect">
            <a:avLst/>
          </a:prstGeom>
          <a:solidFill>
            <a:schemeClr val="bg1">
              <a:alpha val="55000"/>
            </a:schemeClr>
          </a:solidFill>
          <a:ln>
            <a:noFill/>
          </a:ln>
          <a:extLst/>
        </p:spPr>
        <p:txBody>
          <a:bodyPr wrap="square">
            <a:spAutoFit/>
          </a:bodyPr>
          <a:lstStyle>
            <a:lvl1pPr>
              <a:defRPr sz="5800">
                <a:solidFill>
                  <a:schemeClr val="tx1"/>
                </a:solidFill>
                <a:latin typeface="Arial" panose="020B0604020202020204" pitchFamily="34" charset="0"/>
              </a:defRPr>
            </a:lvl1pPr>
            <a:lvl2pPr marL="742950" indent="-285750">
              <a:defRPr sz="5800">
                <a:solidFill>
                  <a:schemeClr val="tx1"/>
                </a:solidFill>
                <a:latin typeface="Arial" panose="020B0604020202020204" pitchFamily="34" charset="0"/>
              </a:defRPr>
            </a:lvl2pPr>
            <a:lvl3pPr marL="1143000" indent="-228600">
              <a:defRPr sz="5800">
                <a:solidFill>
                  <a:schemeClr val="tx1"/>
                </a:solidFill>
                <a:latin typeface="Arial" panose="020B0604020202020204" pitchFamily="34" charset="0"/>
              </a:defRPr>
            </a:lvl3pPr>
            <a:lvl4pPr marL="1600200" indent="-228600">
              <a:defRPr sz="5800">
                <a:solidFill>
                  <a:schemeClr val="tx1"/>
                </a:solidFill>
                <a:latin typeface="Arial" panose="020B0604020202020204" pitchFamily="34" charset="0"/>
              </a:defRPr>
            </a:lvl4pPr>
            <a:lvl5pPr marL="2057400" indent="-228600">
              <a:defRPr sz="5800">
                <a:solidFill>
                  <a:schemeClr val="tx1"/>
                </a:solidFill>
                <a:latin typeface="Arial" panose="020B0604020202020204" pitchFamily="34" charset="0"/>
              </a:defRPr>
            </a:lvl5pPr>
            <a:lvl6pPr marL="2514600" indent="-228600" defTabSz="2951163" eaLnBrk="0" fontAlgn="base" hangingPunct="0">
              <a:spcBef>
                <a:spcPct val="0"/>
              </a:spcBef>
              <a:spcAft>
                <a:spcPct val="0"/>
              </a:spcAft>
              <a:defRPr sz="5800">
                <a:solidFill>
                  <a:schemeClr val="tx1"/>
                </a:solidFill>
                <a:latin typeface="Arial" panose="020B0604020202020204" pitchFamily="34" charset="0"/>
              </a:defRPr>
            </a:lvl6pPr>
            <a:lvl7pPr marL="2971800" indent="-228600" defTabSz="2951163" eaLnBrk="0" fontAlgn="base" hangingPunct="0">
              <a:spcBef>
                <a:spcPct val="0"/>
              </a:spcBef>
              <a:spcAft>
                <a:spcPct val="0"/>
              </a:spcAft>
              <a:defRPr sz="5800">
                <a:solidFill>
                  <a:schemeClr val="tx1"/>
                </a:solidFill>
                <a:latin typeface="Arial" panose="020B0604020202020204" pitchFamily="34" charset="0"/>
              </a:defRPr>
            </a:lvl7pPr>
            <a:lvl8pPr marL="3429000" indent="-228600" defTabSz="2951163" eaLnBrk="0" fontAlgn="base" hangingPunct="0">
              <a:spcBef>
                <a:spcPct val="0"/>
              </a:spcBef>
              <a:spcAft>
                <a:spcPct val="0"/>
              </a:spcAft>
              <a:defRPr sz="5800">
                <a:solidFill>
                  <a:schemeClr val="tx1"/>
                </a:solidFill>
                <a:latin typeface="Arial" panose="020B0604020202020204" pitchFamily="34" charset="0"/>
              </a:defRPr>
            </a:lvl8pPr>
            <a:lvl9pPr marL="3886200" indent="-228600" defTabSz="2951163" eaLnBrk="0" fontAlgn="base" hangingPunct="0">
              <a:spcBef>
                <a:spcPct val="0"/>
              </a:spcBef>
              <a:spcAft>
                <a:spcPct val="0"/>
              </a:spcAft>
              <a:defRPr sz="5800">
                <a:solidFill>
                  <a:schemeClr val="tx1"/>
                </a:solidFill>
                <a:latin typeface="Arial" panose="020B0604020202020204" pitchFamily="34" charset="0"/>
              </a:defRPr>
            </a:lvl9pPr>
          </a:lstStyle>
          <a:p>
            <a:pPr algn="ctr" eaLnBrk="1" hangingPunct="1"/>
            <a:r>
              <a:rPr lang="en-US" altLang="ko-KR" sz="3200" b="1" dirty="0" smtClean="0">
                <a:ea typeface="굴림" panose="020B0600000101010101" pitchFamily="34" charset="-127"/>
              </a:rPr>
              <a:t>Jana </a:t>
            </a:r>
            <a:r>
              <a:rPr lang="en-US" altLang="ko-KR" sz="3200" b="1" dirty="0" err="1">
                <a:ea typeface="굴림" panose="020B0600000101010101" pitchFamily="34" charset="-127"/>
              </a:rPr>
              <a:t>Petre</a:t>
            </a:r>
            <a:r>
              <a:rPr lang="en-US" altLang="ko-KR" sz="3200" b="1" dirty="0">
                <a:ea typeface="굴림" panose="020B0600000101010101" pitchFamily="34" charset="-127"/>
              </a:rPr>
              <a:t>, </a:t>
            </a:r>
            <a:r>
              <a:rPr lang="en-US" altLang="ko-KR" sz="3200" b="1" dirty="0" err="1">
                <a:ea typeface="굴림" panose="020B0600000101010101" pitchFamily="34" charset="-127"/>
              </a:rPr>
              <a:t>Toma</a:t>
            </a:r>
            <a:r>
              <a:rPr lang="en-US" altLang="ko-KR" sz="3200" b="1" dirty="0">
                <a:ea typeface="굴림" panose="020B0600000101010101" pitchFamily="34" charset="-127"/>
              </a:rPr>
              <a:t> </a:t>
            </a:r>
            <a:r>
              <a:rPr lang="en-US" altLang="ko-KR" sz="3200" b="1" dirty="0" err="1">
                <a:ea typeface="굴림" panose="020B0600000101010101" pitchFamily="34" charset="-127"/>
              </a:rPr>
              <a:t>Galaon</a:t>
            </a:r>
            <a:r>
              <a:rPr lang="en-US" altLang="ko-KR" sz="3200" b="1" dirty="0">
                <a:ea typeface="굴림" panose="020B0600000101010101" pitchFamily="34" charset="-127"/>
              </a:rPr>
              <a:t>, </a:t>
            </a:r>
            <a:r>
              <a:rPr lang="en-US" altLang="ko-KR" sz="3200" b="1" dirty="0" err="1">
                <a:ea typeface="굴림" panose="020B0600000101010101" pitchFamily="34" charset="-127"/>
              </a:rPr>
              <a:t>Vasile</a:t>
            </a:r>
            <a:r>
              <a:rPr lang="en-US" altLang="ko-KR" sz="3200" b="1" dirty="0">
                <a:ea typeface="굴림" panose="020B0600000101010101" pitchFamily="34" charset="-127"/>
              </a:rPr>
              <a:t> Ion </a:t>
            </a:r>
            <a:r>
              <a:rPr lang="en-US" altLang="ko-KR" sz="3200" b="1" dirty="0" err="1">
                <a:ea typeface="굴림" panose="020B0600000101010101" pitchFamily="34" charset="-127"/>
              </a:rPr>
              <a:t>Iancu</a:t>
            </a:r>
            <a:r>
              <a:rPr lang="en-US" altLang="ko-KR" sz="3200" b="1" dirty="0">
                <a:ea typeface="굴림" panose="020B0600000101010101" pitchFamily="34" charset="-127"/>
              </a:rPr>
              <a:t>, </a:t>
            </a:r>
            <a:r>
              <a:rPr lang="ro-RO" altLang="ko-KR" sz="3200" b="1" dirty="0">
                <a:ea typeface="굴림" panose="020B0600000101010101" pitchFamily="34" charset="-127"/>
              </a:rPr>
              <a:t>M</a:t>
            </a:r>
            <a:r>
              <a:rPr lang="ro-RO" altLang="ko-KR" sz="3200" b="1" dirty="0" smtClean="0">
                <a:ea typeface="굴림" panose="020B0600000101010101" pitchFamily="34" charset="-127"/>
              </a:rPr>
              <a:t>arcela Niculescu</a:t>
            </a:r>
            <a:endParaRPr lang="en-US" altLang="en-US" sz="3200" dirty="0">
              <a:latin typeface="Calibri" panose="020F0502020204030204" pitchFamily="34" charset="0"/>
            </a:endParaRPr>
          </a:p>
        </p:txBody>
      </p:sp>
      <p:sp>
        <p:nvSpPr>
          <p:cNvPr id="2054" name="Rectangle 1006"/>
          <p:cNvSpPr>
            <a:spLocks noChangeArrowheads="1"/>
          </p:cNvSpPr>
          <p:nvPr/>
        </p:nvSpPr>
        <p:spPr bwMode="auto">
          <a:xfrm>
            <a:off x="711200" y="5410095"/>
            <a:ext cx="20090438" cy="584775"/>
          </a:xfrm>
          <a:prstGeom prst="rect">
            <a:avLst/>
          </a:prstGeom>
          <a:solidFill>
            <a:schemeClr val="bg1">
              <a:alpha val="88000"/>
            </a:schemeClr>
          </a:solidFill>
          <a:ln>
            <a:noFill/>
          </a:ln>
          <a:extLst/>
        </p:spPr>
        <p:txBody>
          <a:bodyPr wrap="square">
            <a:spAutoFit/>
          </a:bodyPr>
          <a:lstStyle>
            <a:lvl1pPr defTabSz="1066800">
              <a:defRPr sz="5800">
                <a:solidFill>
                  <a:schemeClr val="tx1"/>
                </a:solidFill>
                <a:latin typeface="Arial" panose="020B0604020202020204" pitchFamily="34" charset="0"/>
              </a:defRPr>
            </a:lvl1pPr>
            <a:lvl2pPr marL="742950" indent="-285750" defTabSz="1066800">
              <a:defRPr sz="5800">
                <a:solidFill>
                  <a:schemeClr val="tx1"/>
                </a:solidFill>
                <a:latin typeface="Arial" panose="020B0604020202020204" pitchFamily="34" charset="0"/>
              </a:defRPr>
            </a:lvl2pPr>
            <a:lvl3pPr marL="1143000" indent="-228600" defTabSz="1066800">
              <a:defRPr sz="5800">
                <a:solidFill>
                  <a:schemeClr val="tx1"/>
                </a:solidFill>
                <a:latin typeface="Arial" panose="020B0604020202020204" pitchFamily="34" charset="0"/>
              </a:defRPr>
            </a:lvl3pPr>
            <a:lvl4pPr marL="1600200" indent="-228600" defTabSz="1066800">
              <a:defRPr sz="5800">
                <a:solidFill>
                  <a:schemeClr val="tx1"/>
                </a:solidFill>
                <a:latin typeface="Arial" panose="020B0604020202020204" pitchFamily="34" charset="0"/>
              </a:defRPr>
            </a:lvl4pPr>
            <a:lvl5pPr marL="2057400" indent="-228600" defTabSz="1066800">
              <a:defRPr sz="5800">
                <a:solidFill>
                  <a:schemeClr val="tx1"/>
                </a:solidFill>
                <a:latin typeface="Arial" panose="020B0604020202020204" pitchFamily="34" charset="0"/>
              </a:defRPr>
            </a:lvl5pPr>
            <a:lvl6pPr marL="2514600" indent="-228600" defTabSz="1066800" eaLnBrk="0" fontAlgn="base" hangingPunct="0">
              <a:spcBef>
                <a:spcPct val="0"/>
              </a:spcBef>
              <a:spcAft>
                <a:spcPct val="0"/>
              </a:spcAft>
              <a:defRPr sz="5800">
                <a:solidFill>
                  <a:schemeClr val="tx1"/>
                </a:solidFill>
                <a:latin typeface="Arial" panose="020B0604020202020204" pitchFamily="34" charset="0"/>
              </a:defRPr>
            </a:lvl6pPr>
            <a:lvl7pPr marL="2971800" indent="-228600" defTabSz="1066800" eaLnBrk="0" fontAlgn="base" hangingPunct="0">
              <a:spcBef>
                <a:spcPct val="0"/>
              </a:spcBef>
              <a:spcAft>
                <a:spcPct val="0"/>
              </a:spcAft>
              <a:defRPr sz="5800">
                <a:solidFill>
                  <a:schemeClr val="tx1"/>
                </a:solidFill>
                <a:latin typeface="Arial" panose="020B0604020202020204" pitchFamily="34" charset="0"/>
              </a:defRPr>
            </a:lvl7pPr>
            <a:lvl8pPr marL="3429000" indent="-228600" defTabSz="1066800" eaLnBrk="0" fontAlgn="base" hangingPunct="0">
              <a:spcBef>
                <a:spcPct val="0"/>
              </a:spcBef>
              <a:spcAft>
                <a:spcPct val="0"/>
              </a:spcAft>
              <a:defRPr sz="5800">
                <a:solidFill>
                  <a:schemeClr val="tx1"/>
                </a:solidFill>
                <a:latin typeface="Arial" panose="020B0604020202020204" pitchFamily="34" charset="0"/>
              </a:defRPr>
            </a:lvl8pPr>
            <a:lvl9pPr marL="3886200" indent="-228600" defTabSz="1066800" eaLnBrk="0" fontAlgn="base" hangingPunct="0">
              <a:spcBef>
                <a:spcPct val="0"/>
              </a:spcBef>
              <a:spcAft>
                <a:spcPct val="0"/>
              </a:spcAft>
              <a:defRPr sz="5800">
                <a:solidFill>
                  <a:schemeClr val="tx1"/>
                </a:solidFill>
                <a:latin typeface="Arial" panose="020B0604020202020204" pitchFamily="34" charset="0"/>
              </a:defRPr>
            </a:lvl9pPr>
          </a:lstStyle>
          <a:p>
            <a:pPr algn="ctr" eaLnBrk="1" hangingPunct="1"/>
            <a:r>
              <a:rPr lang="en-US" altLang="en-US" sz="3200" i="1" dirty="0"/>
              <a:t>INCD </a:t>
            </a:r>
            <a:r>
              <a:rPr lang="en-US" altLang="en-US" sz="3200" i="1" dirty="0" smtClean="0"/>
              <a:t>E</a:t>
            </a:r>
            <a:r>
              <a:rPr lang="ro-RO" altLang="en-US" sz="3200" i="1" dirty="0" smtClean="0"/>
              <a:t>COIND</a:t>
            </a:r>
            <a:r>
              <a:rPr lang="en-US" altLang="en-US" sz="3200" i="1" dirty="0" smtClean="0"/>
              <a:t>, </a:t>
            </a:r>
            <a:r>
              <a:rPr lang="en-US" altLang="en-US" sz="3200" i="1" dirty="0"/>
              <a:t>Department of Pollution Control, Bucharest, Romania</a:t>
            </a:r>
          </a:p>
        </p:txBody>
      </p:sp>
      <p:sp>
        <p:nvSpPr>
          <p:cNvPr id="2056" name="Text Box 1010"/>
          <p:cNvSpPr txBox="1">
            <a:spLocks noChangeArrowheads="1"/>
          </p:cNvSpPr>
          <p:nvPr/>
        </p:nvSpPr>
        <p:spPr bwMode="auto">
          <a:xfrm>
            <a:off x="661362" y="6376987"/>
            <a:ext cx="20090438" cy="3139321"/>
          </a:xfrm>
          <a:prstGeom prst="rect">
            <a:avLst/>
          </a:prstGeom>
          <a:gradFill flip="none" rotWithShape="1">
            <a:gsLst>
              <a:gs pos="1000">
                <a:schemeClr val="accent1">
                  <a:lumMod val="20000"/>
                  <a:lumOff val="80000"/>
                </a:schemeClr>
              </a:gs>
              <a:gs pos="50000">
                <a:schemeClr val="bg1">
                  <a:alpha val="10000"/>
                </a:schemeClr>
              </a:gs>
              <a:gs pos="100000">
                <a:schemeClr val="bg1"/>
              </a:gs>
            </a:gsLst>
            <a:lin ang="0" scaled="1"/>
            <a:tileRect/>
          </a:gradFill>
          <a:ln w="9525" algn="ctr">
            <a:noFill/>
            <a:miter lim="800000"/>
            <a:headEnd/>
            <a:tailEnd/>
          </a:ln>
          <a:extLst/>
        </p:spPr>
        <p:txBody>
          <a:bodyPr wrap="square">
            <a:spAutoFit/>
          </a:bodyPr>
          <a:lstStyle>
            <a:lvl1pPr defTabSz="1066800">
              <a:defRPr sz="5800">
                <a:solidFill>
                  <a:schemeClr val="tx1"/>
                </a:solidFill>
                <a:latin typeface="Arial" panose="020B0604020202020204" pitchFamily="34" charset="0"/>
              </a:defRPr>
            </a:lvl1pPr>
            <a:lvl2pPr marL="742950" indent="-285750" defTabSz="1066800">
              <a:defRPr sz="5800">
                <a:solidFill>
                  <a:schemeClr val="tx1"/>
                </a:solidFill>
                <a:latin typeface="Arial" panose="020B0604020202020204" pitchFamily="34" charset="0"/>
              </a:defRPr>
            </a:lvl2pPr>
            <a:lvl3pPr marL="1143000" indent="-228600" defTabSz="1066800">
              <a:defRPr sz="5800">
                <a:solidFill>
                  <a:schemeClr val="tx1"/>
                </a:solidFill>
                <a:latin typeface="Arial" panose="020B0604020202020204" pitchFamily="34" charset="0"/>
              </a:defRPr>
            </a:lvl3pPr>
            <a:lvl4pPr marL="1600200" indent="-228600" defTabSz="1066800">
              <a:defRPr sz="5800">
                <a:solidFill>
                  <a:schemeClr val="tx1"/>
                </a:solidFill>
                <a:latin typeface="Arial" panose="020B0604020202020204" pitchFamily="34" charset="0"/>
              </a:defRPr>
            </a:lvl4pPr>
            <a:lvl5pPr marL="2057400" indent="-228600" defTabSz="1066800">
              <a:defRPr sz="5800">
                <a:solidFill>
                  <a:schemeClr val="tx1"/>
                </a:solidFill>
                <a:latin typeface="Arial" panose="020B0604020202020204" pitchFamily="34" charset="0"/>
              </a:defRPr>
            </a:lvl5pPr>
            <a:lvl6pPr marL="2514600" indent="-228600" defTabSz="1066800" eaLnBrk="0" fontAlgn="base" hangingPunct="0">
              <a:spcBef>
                <a:spcPct val="0"/>
              </a:spcBef>
              <a:spcAft>
                <a:spcPct val="0"/>
              </a:spcAft>
              <a:defRPr sz="5800">
                <a:solidFill>
                  <a:schemeClr val="tx1"/>
                </a:solidFill>
                <a:latin typeface="Arial" panose="020B0604020202020204" pitchFamily="34" charset="0"/>
              </a:defRPr>
            </a:lvl6pPr>
            <a:lvl7pPr marL="2971800" indent="-228600" defTabSz="1066800" eaLnBrk="0" fontAlgn="base" hangingPunct="0">
              <a:spcBef>
                <a:spcPct val="0"/>
              </a:spcBef>
              <a:spcAft>
                <a:spcPct val="0"/>
              </a:spcAft>
              <a:defRPr sz="5800">
                <a:solidFill>
                  <a:schemeClr val="tx1"/>
                </a:solidFill>
                <a:latin typeface="Arial" panose="020B0604020202020204" pitchFamily="34" charset="0"/>
              </a:defRPr>
            </a:lvl7pPr>
            <a:lvl8pPr marL="3429000" indent="-228600" defTabSz="1066800" eaLnBrk="0" fontAlgn="base" hangingPunct="0">
              <a:spcBef>
                <a:spcPct val="0"/>
              </a:spcBef>
              <a:spcAft>
                <a:spcPct val="0"/>
              </a:spcAft>
              <a:defRPr sz="5800">
                <a:solidFill>
                  <a:schemeClr val="tx1"/>
                </a:solidFill>
                <a:latin typeface="Arial" panose="020B0604020202020204" pitchFamily="34" charset="0"/>
              </a:defRPr>
            </a:lvl8pPr>
            <a:lvl9pPr marL="3886200" indent="-228600" defTabSz="1066800" eaLnBrk="0" fontAlgn="base" hangingPunct="0">
              <a:spcBef>
                <a:spcPct val="0"/>
              </a:spcBef>
              <a:spcAft>
                <a:spcPct val="0"/>
              </a:spcAft>
              <a:defRPr sz="5800">
                <a:solidFill>
                  <a:schemeClr val="tx1"/>
                </a:solidFill>
                <a:latin typeface="Arial" panose="020B0604020202020204" pitchFamily="34" charset="0"/>
              </a:defRPr>
            </a:lvl9pPr>
          </a:lstStyle>
          <a:p>
            <a:r>
              <a:rPr lang="en-US" altLang="en-US" sz="2800" b="1" i="1" dirty="0"/>
              <a:t>INTRODUCTION</a:t>
            </a:r>
            <a:r>
              <a:rPr lang="en-US" altLang="en-US" sz="3000" b="1" i="1" dirty="0"/>
              <a:t>   </a:t>
            </a:r>
            <a:r>
              <a:rPr lang="en-US" sz="2400" b="1" dirty="0"/>
              <a:t>Estrogenic steroids </a:t>
            </a:r>
            <a:r>
              <a:rPr lang="en-US" sz="2400" dirty="0"/>
              <a:t>are chemicals that have the ability to interfere with the normal function of the endocrine systems of humans and animals. Their pathway to the environment is mainly through wastewater effluents from municipal treatment plants, hospital effluents and from livestock activities. WWTPs wastewater effluents are discharged into the river while the </a:t>
            </a:r>
            <a:r>
              <a:rPr lang="en-US" sz="2400" dirty="0" err="1"/>
              <a:t>sludges</a:t>
            </a:r>
            <a:r>
              <a:rPr lang="en-US" sz="2400" dirty="0"/>
              <a:t>, resulted during biological and chemical processes, that contain a large variety of substances including estrogens are used as </a:t>
            </a:r>
            <a:r>
              <a:rPr lang="en-US" sz="2400" dirty="0" smtClean="0"/>
              <a:t>fertilizer</a:t>
            </a:r>
            <a:endParaRPr lang="ro-RO" sz="2400" dirty="0"/>
          </a:p>
          <a:p>
            <a:r>
              <a:rPr lang="en-US" sz="2400" dirty="0"/>
              <a:t>The purpose of this study was the determination of six natural and synthetic estrogens </a:t>
            </a:r>
            <a:r>
              <a:rPr lang="en-US" sz="2400" b="1" dirty="0" err="1"/>
              <a:t>estrone</a:t>
            </a:r>
            <a:r>
              <a:rPr lang="en-US" sz="2400" b="1" dirty="0"/>
              <a:t> (E1), 17α-estradiol (αE2), 17β-estradiol (βE2), </a:t>
            </a:r>
            <a:r>
              <a:rPr lang="en-US" sz="2400" b="1" dirty="0" err="1"/>
              <a:t>estriol</a:t>
            </a:r>
            <a:r>
              <a:rPr lang="en-US" sz="2400" b="1" dirty="0"/>
              <a:t> (E3), 17α-</a:t>
            </a:r>
            <a:r>
              <a:rPr lang="en-US" sz="2400" b="1" dirty="0" err="1"/>
              <a:t>ethinylestradiol</a:t>
            </a:r>
            <a:r>
              <a:rPr lang="en-US" sz="2400" b="1" dirty="0"/>
              <a:t> (EE2) and </a:t>
            </a:r>
            <a:r>
              <a:rPr lang="en-US" sz="2400" b="1" dirty="0" err="1"/>
              <a:t>equiline</a:t>
            </a:r>
            <a:r>
              <a:rPr lang="en-US" sz="2400" b="1" dirty="0"/>
              <a:t> (</a:t>
            </a:r>
            <a:r>
              <a:rPr lang="en-US" sz="2400" b="1" dirty="0" err="1"/>
              <a:t>Eq</a:t>
            </a:r>
            <a:r>
              <a:rPr lang="en-US" sz="2400" b="1" dirty="0"/>
              <a:t>) </a:t>
            </a:r>
            <a:r>
              <a:rPr lang="en-US" sz="2400" dirty="0"/>
              <a:t>in sewage </a:t>
            </a:r>
            <a:r>
              <a:rPr lang="en-US" sz="2400" dirty="0" err="1"/>
              <a:t>sludges</a:t>
            </a:r>
            <a:r>
              <a:rPr lang="en-US" sz="2400" dirty="0"/>
              <a:t> collected from eight selected wastewater treatment plants (WWTPs) which can be found in some cities in the south-east of Romania. To achieve this goal, a method consisting of ultrasonic extraction and silica gel cleanup followed by LC-MS/MS analysis was optimized. </a:t>
            </a:r>
            <a:endParaRPr lang="ro-RO" sz="2400" dirty="0"/>
          </a:p>
        </p:txBody>
      </p:sp>
      <p:sp>
        <p:nvSpPr>
          <p:cNvPr id="2057" name="Text Box 1167"/>
          <p:cNvSpPr txBox="1">
            <a:spLocks noChangeArrowheads="1"/>
          </p:cNvSpPr>
          <p:nvPr/>
        </p:nvSpPr>
        <p:spPr bwMode="auto">
          <a:xfrm>
            <a:off x="543146" y="10870902"/>
            <a:ext cx="9540654" cy="2821285"/>
          </a:xfrm>
          <a:prstGeom prst="rect">
            <a:avLst/>
          </a:prstGeom>
          <a:solidFill>
            <a:schemeClr val="bg1">
              <a:alpha val="69000"/>
            </a:schemeClr>
          </a:solidFill>
          <a:ln>
            <a:solidFill>
              <a:srgbClr val="CCFFFF"/>
            </a:solidFill>
          </a:ln>
          <a:extLst/>
        </p:spPr>
        <p:txBody>
          <a:bodyPr wrap="square">
            <a:spAutoFit/>
          </a:bodyPr>
          <a:lstStyle>
            <a:lvl1pPr defTabSz="1066800">
              <a:defRPr sz="5800">
                <a:solidFill>
                  <a:schemeClr val="tx1"/>
                </a:solidFill>
                <a:latin typeface="Arial" panose="020B0604020202020204" pitchFamily="34" charset="0"/>
              </a:defRPr>
            </a:lvl1pPr>
            <a:lvl2pPr marL="742950" indent="-285750" defTabSz="1066800">
              <a:defRPr sz="5800">
                <a:solidFill>
                  <a:schemeClr val="tx1"/>
                </a:solidFill>
                <a:latin typeface="Arial" panose="020B0604020202020204" pitchFamily="34" charset="0"/>
              </a:defRPr>
            </a:lvl2pPr>
            <a:lvl3pPr marL="1143000" indent="-228600" defTabSz="1066800">
              <a:defRPr sz="5800">
                <a:solidFill>
                  <a:schemeClr val="tx1"/>
                </a:solidFill>
                <a:latin typeface="Arial" panose="020B0604020202020204" pitchFamily="34" charset="0"/>
              </a:defRPr>
            </a:lvl3pPr>
            <a:lvl4pPr marL="1600200" indent="-228600" defTabSz="1066800">
              <a:defRPr sz="5800">
                <a:solidFill>
                  <a:schemeClr val="tx1"/>
                </a:solidFill>
                <a:latin typeface="Arial" panose="020B0604020202020204" pitchFamily="34" charset="0"/>
              </a:defRPr>
            </a:lvl4pPr>
            <a:lvl5pPr marL="2057400" indent="-228600" defTabSz="1066800">
              <a:defRPr sz="5800">
                <a:solidFill>
                  <a:schemeClr val="tx1"/>
                </a:solidFill>
                <a:latin typeface="Arial" panose="020B0604020202020204" pitchFamily="34" charset="0"/>
              </a:defRPr>
            </a:lvl5pPr>
            <a:lvl6pPr marL="2514600" indent="-228600" defTabSz="1066800" eaLnBrk="0" fontAlgn="base" hangingPunct="0">
              <a:spcBef>
                <a:spcPct val="0"/>
              </a:spcBef>
              <a:spcAft>
                <a:spcPct val="0"/>
              </a:spcAft>
              <a:defRPr sz="5800">
                <a:solidFill>
                  <a:schemeClr val="tx1"/>
                </a:solidFill>
                <a:latin typeface="Arial" panose="020B0604020202020204" pitchFamily="34" charset="0"/>
              </a:defRPr>
            </a:lvl6pPr>
            <a:lvl7pPr marL="2971800" indent="-228600" defTabSz="1066800" eaLnBrk="0" fontAlgn="base" hangingPunct="0">
              <a:spcBef>
                <a:spcPct val="0"/>
              </a:spcBef>
              <a:spcAft>
                <a:spcPct val="0"/>
              </a:spcAft>
              <a:defRPr sz="5800">
                <a:solidFill>
                  <a:schemeClr val="tx1"/>
                </a:solidFill>
                <a:latin typeface="Arial" panose="020B0604020202020204" pitchFamily="34" charset="0"/>
              </a:defRPr>
            </a:lvl7pPr>
            <a:lvl8pPr marL="3429000" indent="-228600" defTabSz="1066800" eaLnBrk="0" fontAlgn="base" hangingPunct="0">
              <a:spcBef>
                <a:spcPct val="0"/>
              </a:spcBef>
              <a:spcAft>
                <a:spcPct val="0"/>
              </a:spcAft>
              <a:defRPr sz="5800">
                <a:solidFill>
                  <a:schemeClr val="tx1"/>
                </a:solidFill>
                <a:latin typeface="Arial" panose="020B0604020202020204" pitchFamily="34" charset="0"/>
              </a:defRPr>
            </a:lvl8pPr>
            <a:lvl9pPr marL="3886200" indent="-228600" defTabSz="1066800" eaLnBrk="0" fontAlgn="base" hangingPunct="0">
              <a:spcBef>
                <a:spcPct val="0"/>
              </a:spcBef>
              <a:spcAft>
                <a:spcPct val="0"/>
              </a:spcAft>
              <a:defRPr sz="5800">
                <a:solidFill>
                  <a:schemeClr val="tx1"/>
                </a:solidFill>
                <a:latin typeface="Arial" panose="020B0604020202020204" pitchFamily="34" charset="0"/>
              </a:defRPr>
            </a:lvl9pPr>
          </a:lstStyle>
          <a:p>
            <a:pPr algn="just" eaLnBrk="1" hangingPunct="1">
              <a:spcAft>
                <a:spcPts val="1800"/>
              </a:spcAft>
            </a:pPr>
            <a:r>
              <a:rPr lang="en-US" altLang="en-US" sz="2200" b="1" i="1" dirty="0" err="1" smtClean="0"/>
              <a:t>Sampl</a:t>
            </a:r>
            <a:r>
              <a:rPr lang="ro-RO" altLang="en-US" sz="2200" b="1" i="1" dirty="0" smtClean="0"/>
              <a:t>e </a:t>
            </a:r>
            <a:r>
              <a:rPr lang="en-US" altLang="en-US" sz="2200" b="1" i="1" dirty="0" smtClean="0"/>
              <a:t>collection</a:t>
            </a:r>
            <a:endParaRPr lang="en-US" altLang="en-US" sz="2200" b="1" i="1" dirty="0"/>
          </a:p>
          <a:p>
            <a:pPr marL="342900" indent="-342900" algn="just" eaLnBrk="1" hangingPunct="1">
              <a:spcAft>
                <a:spcPts val="1000"/>
              </a:spcAft>
              <a:buClr>
                <a:srgbClr val="FF0000"/>
              </a:buClr>
              <a:buSzPct val="150000"/>
              <a:buFont typeface="Wingdings" panose="05000000000000000000" pitchFamily="2" charset="2"/>
              <a:buChar char="§"/>
            </a:pPr>
            <a:r>
              <a:rPr lang="en-US" altLang="en-US" sz="2200" dirty="0"/>
              <a:t> </a:t>
            </a:r>
            <a:r>
              <a:rPr lang="en-US" sz="2200" dirty="0"/>
              <a:t>The sewage sludge </a:t>
            </a:r>
            <a:r>
              <a:rPr lang="ro-RO" sz="2200" dirty="0" err="1" smtClean="0"/>
              <a:t>grab</a:t>
            </a:r>
            <a:r>
              <a:rPr lang="ro-RO" sz="2200" dirty="0" smtClean="0"/>
              <a:t> s</a:t>
            </a:r>
            <a:r>
              <a:rPr lang="en-US" sz="2200" dirty="0" err="1" smtClean="0"/>
              <a:t>amples</a:t>
            </a:r>
            <a:r>
              <a:rPr lang="en-US" sz="2200" dirty="0" smtClean="0"/>
              <a:t> </a:t>
            </a:r>
            <a:r>
              <a:rPr lang="en-US" sz="2200" dirty="0"/>
              <a:t>were collected </a:t>
            </a:r>
            <a:r>
              <a:rPr lang="ro-RO" sz="2200" dirty="0" smtClean="0"/>
              <a:t>in May 2016 </a:t>
            </a:r>
            <a:r>
              <a:rPr lang="en-US" sz="2200" dirty="0" smtClean="0"/>
              <a:t>from </a:t>
            </a:r>
            <a:r>
              <a:rPr lang="en-US" sz="2200" dirty="0"/>
              <a:t>eight domestic wastewater treatment plants in </a:t>
            </a:r>
            <a:r>
              <a:rPr lang="en-US" sz="2200" dirty="0" err="1"/>
              <a:t>Brăila</a:t>
            </a:r>
            <a:r>
              <a:rPr lang="en-US" sz="2200" dirty="0"/>
              <a:t>, </a:t>
            </a:r>
            <a:r>
              <a:rPr lang="en-US" sz="2200" dirty="0" err="1"/>
              <a:t>Buzău</a:t>
            </a:r>
            <a:r>
              <a:rPr lang="en-US" sz="2200" dirty="0"/>
              <a:t> and </a:t>
            </a:r>
            <a:r>
              <a:rPr lang="en-US" sz="2200" dirty="0" err="1"/>
              <a:t>Calarași</a:t>
            </a:r>
            <a:r>
              <a:rPr lang="en-US" sz="2200" dirty="0"/>
              <a:t> Counties. </a:t>
            </a:r>
            <a:endParaRPr lang="ro-RO" sz="2200" dirty="0" smtClean="0"/>
          </a:p>
          <a:p>
            <a:pPr marL="342900" indent="-342900" algn="just" eaLnBrk="1" hangingPunct="1">
              <a:spcAft>
                <a:spcPts val="1000"/>
              </a:spcAft>
              <a:buClr>
                <a:srgbClr val="FF0000"/>
              </a:buClr>
              <a:buSzPct val="150000"/>
              <a:buFont typeface="Wingdings" panose="05000000000000000000" pitchFamily="2" charset="2"/>
              <a:buChar char="§"/>
            </a:pPr>
            <a:r>
              <a:rPr lang="en-US" sz="2200" dirty="0"/>
              <a:t>Sludge samples were first lyophilized </a:t>
            </a:r>
            <a:r>
              <a:rPr lang="en-US" sz="2200" dirty="0" smtClean="0"/>
              <a:t>for </a:t>
            </a:r>
            <a:r>
              <a:rPr lang="en-US" sz="2200" dirty="0"/>
              <a:t>24 hours, crushed and homogenized by a mortar and pestle, sieved (particle size &lt;100μm) and stored in glass bottles at -20 °C until they were </a:t>
            </a:r>
            <a:r>
              <a:rPr lang="en-US" sz="2200" dirty="0" err="1" smtClean="0"/>
              <a:t>analysed</a:t>
            </a:r>
            <a:r>
              <a:rPr lang="ro-RO" sz="2200" dirty="0" smtClean="0"/>
              <a:t>.</a:t>
            </a:r>
            <a:endParaRPr lang="en-US" altLang="en-US" sz="2200" dirty="0"/>
          </a:p>
        </p:txBody>
      </p:sp>
      <p:sp>
        <p:nvSpPr>
          <p:cNvPr id="2263" name="Text Box 1167"/>
          <p:cNvSpPr txBox="1">
            <a:spLocks noChangeArrowheads="1"/>
          </p:cNvSpPr>
          <p:nvPr/>
        </p:nvSpPr>
        <p:spPr bwMode="auto">
          <a:xfrm>
            <a:off x="518817" y="14000341"/>
            <a:ext cx="9352037" cy="7007046"/>
          </a:xfrm>
          <a:prstGeom prst="rect">
            <a:avLst/>
          </a:prstGeom>
          <a:solidFill>
            <a:schemeClr val="bg1">
              <a:alpha val="63000"/>
            </a:schemeClr>
          </a:solidFill>
          <a:ln>
            <a:noFill/>
          </a:ln>
          <a:extLst/>
        </p:spPr>
        <p:txBody>
          <a:bodyPr wrap="square">
            <a:spAutoFit/>
          </a:bodyPr>
          <a:lstStyle>
            <a:lvl1pPr defTabSz="1066800">
              <a:defRPr sz="5800">
                <a:solidFill>
                  <a:schemeClr val="tx1"/>
                </a:solidFill>
                <a:latin typeface="Arial" panose="020B0604020202020204" pitchFamily="34" charset="0"/>
              </a:defRPr>
            </a:lvl1pPr>
            <a:lvl2pPr marL="742950" indent="-285750" defTabSz="1066800">
              <a:defRPr sz="5800">
                <a:solidFill>
                  <a:schemeClr val="tx1"/>
                </a:solidFill>
                <a:latin typeface="Arial" panose="020B0604020202020204" pitchFamily="34" charset="0"/>
              </a:defRPr>
            </a:lvl2pPr>
            <a:lvl3pPr marL="1143000" indent="-228600" defTabSz="1066800">
              <a:defRPr sz="5800">
                <a:solidFill>
                  <a:schemeClr val="tx1"/>
                </a:solidFill>
                <a:latin typeface="Arial" panose="020B0604020202020204" pitchFamily="34" charset="0"/>
              </a:defRPr>
            </a:lvl3pPr>
            <a:lvl4pPr marL="1600200" indent="-228600" defTabSz="1066800">
              <a:defRPr sz="5800">
                <a:solidFill>
                  <a:schemeClr val="tx1"/>
                </a:solidFill>
                <a:latin typeface="Arial" panose="020B0604020202020204" pitchFamily="34" charset="0"/>
              </a:defRPr>
            </a:lvl4pPr>
            <a:lvl5pPr marL="2057400" indent="-228600" defTabSz="1066800">
              <a:defRPr sz="5800">
                <a:solidFill>
                  <a:schemeClr val="tx1"/>
                </a:solidFill>
                <a:latin typeface="Arial" panose="020B0604020202020204" pitchFamily="34" charset="0"/>
              </a:defRPr>
            </a:lvl5pPr>
            <a:lvl6pPr marL="2514600" indent="-228600" defTabSz="1066800" eaLnBrk="0" fontAlgn="base" hangingPunct="0">
              <a:spcBef>
                <a:spcPct val="0"/>
              </a:spcBef>
              <a:spcAft>
                <a:spcPct val="0"/>
              </a:spcAft>
              <a:defRPr sz="5800">
                <a:solidFill>
                  <a:schemeClr val="tx1"/>
                </a:solidFill>
                <a:latin typeface="Arial" panose="020B0604020202020204" pitchFamily="34" charset="0"/>
              </a:defRPr>
            </a:lvl6pPr>
            <a:lvl7pPr marL="2971800" indent="-228600" defTabSz="1066800" eaLnBrk="0" fontAlgn="base" hangingPunct="0">
              <a:spcBef>
                <a:spcPct val="0"/>
              </a:spcBef>
              <a:spcAft>
                <a:spcPct val="0"/>
              </a:spcAft>
              <a:defRPr sz="5800">
                <a:solidFill>
                  <a:schemeClr val="tx1"/>
                </a:solidFill>
                <a:latin typeface="Arial" panose="020B0604020202020204" pitchFamily="34" charset="0"/>
              </a:defRPr>
            </a:lvl7pPr>
            <a:lvl8pPr marL="3429000" indent="-228600" defTabSz="1066800" eaLnBrk="0" fontAlgn="base" hangingPunct="0">
              <a:spcBef>
                <a:spcPct val="0"/>
              </a:spcBef>
              <a:spcAft>
                <a:spcPct val="0"/>
              </a:spcAft>
              <a:defRPr sz="5800">
                <a:solidFill>
                  <a:schemeClr val="tx1"/>
                </a:solidFill>
                <a:latin typeface="Arial" panose="020B0604020202020204" pitchFamily="34" charset="0"/>
              </a:defRPr>
            </a:lvl8pPr>
            <a:lvl9pPr marL="3886200" indent="-228600" defTabSz="1066800" eaLnBrk="0" fontAlgn="base" hangingPunct="0">
              <a:spcBef>
                <a:spcPct val="0"/>
              </a:spcBef>
              <a:spcAft>
                <a:spcPct val="0"/>
              </a:spcAft>
              <a:defRPr sz="5800">
                <a:solidFill>
                  <a:schemeClr val="tx1"/>
                </a:solidFill>
                <a:latin typeface="Arial" panose="020B0604020202020204" pitchFamily="34" charset="0"/>
              </a:defRPr>
            </a:lvl9pPr>
          </a:lstStyle>
          <a:p>
            <a:pPr algn="r" eaLnBrk="1" hangingPunct="1">
              <a:spcAft>
                <a:spcPts val="1800"/>
              </a:spcAft>
            </a:pPr>
            <a:r>
              <a:rPr lang="en-US" altLang="en-US" sz="2200" b="1" i="1" dirty="0">
                <a:solidFill>
                  <a:srgbClr val="000000"/>
                </a:solidFill>
              </a:rPr>
              <a:t>LC-MS instrumentation and method performance</a:t>
            </a:r>
            <a:endParaRPr lang="en-US" altLang="en-US" sz="2200" b="1" dirty="0">
              <a:solidFill>
                <a:srgbClr val="FF0000"/>
              </a:solidFill>
            </a:endParaRPr>
          </a:p>
          <a:p>
            <a:pPr marL="342900" indent="-342900" algn="just" eaLnBrk="1" hangingPunct="1">
              <a:spcAft>
                <a:spcPts val="1000"/>
              </a:spcAft>
              <a:buClr>
                <a:srgbClr val="FF0000"/>
              </a:buClr>
              <a:buSzPct val="150000"/>
              <a:buFont typeface="Wingdings" panose="05000000000000000000" pitchFamily="2" charset="2"/>
              <a:buChar char="§"/>
            </a:pPr>
            <a:r>
              <a:rPr lang="en-US" altLang="en-US" sz="2200" b="1" dirty="0">
                <a:solidFill>
                  <a:srgbClr val="000000"/>
                </a:solidFill>
              </a:rPr>
              <a:t> Agilent 1260 LC </a:t>
            </a:r>
            <a:r>
              <a:rPr lang="en-US" altLang="en-US" sz="2200" dirty="0">
                <a:solidFill>
                  <a:srgbClr val="000000"/>
                </a:solidFill>
              </a:rPr>
              <a:t>(binary pump, </a:t>
            </a:r>
            <a:r>
              <a:rPr lang="en-US" altLang="en-US" sz="2200" dirty="0" err="1">
                <a:solidFill>
                  <a:srgbClr val="000000"/>
                </a:solidFill>
              </a:rPr>
              <a:t>autosampler</a:t>
            </a:r>
            <a:r>
              <a:rPr lang="en-US" altLang="en-US" sz="2200" dirty="0">
                <a:solidFill>
                  <a:srgbClr val="000000"/>
                </a:solidFill>
              </a:rPr>
              <a:t>, column thermostat) coupled to an </a:t>
            </a:r>
            <a:r>
              <a:rPr lang="en-US" altLang="en-US" sz="2200" b="1" dirty="0">
                <a:solidFill>
                  <a:srgbClr val="000000"/>
                </a:solidFill>
              </a:rPr>
              <a:t>Agilent 6410 </a:t>
            </a:r>
            <a:r>
              <a:rPr lang="en-US" altLang="en-US" sz="2200" dirty="0">
                <a:solidFill>
                  <a:srgbClr val="000000"/>
                </a:solidFill>
              </a:rPr>
              <a:t>Triple Quadrupole Mass Spectrometer</a:t>
            </a:r>
          </a:p>
          <a:p>
            <a:pPr marL="342900" indent="-342900" algn="just" eaLnBrk="1" hangingPunct="1">
              <a:spcAft>
                <a:spcPts val="1000"/>
              </a:spcAft>
              <a:buClr>
                <a:srgbClr val="FF0000"/>
              </a:buClr>
              <a:buSzPct val="150000"/>
              <a:buFont typeface="Wingdings" panose="05000000000000000000" pitchFamily="2" charset="2"/>
              <a:buChar char="§"/>
            </a:pPr>
            <a:r>
              <a:rPr lang="en-US" altLang="en-US" sz="2200" b="1" dirty="0">
                <a:solidFill>
                  <a:srgbClr val="000000"/>
                </a:solidFill>
              </a:rPr>
              <a:t> Column:</a:t>
            </a:r>
            <a:r>
              <a:rPr lang="en-US" altLang="en-US" sz="2200" dirty="0">
                <a:solidFill>
                  <a:srgbClr val="000000"/>
                </a:solidFill>
              </a:rPr>
              <a:t> </a:t>
            </a:r>
            <a:r>
              <a:rPr lang="en-US" altLang="en-US" sz="2200" dirty="0" err="1">
                <a:solidFill>
                  <a:srgbClr val="000000"/>
                </a:solidFill>
              </a:rPr>
              <a:t>Zorbax</a:t>
            </a:r>
            <a:r>
              <a:rPr lang="en-US" altLang="en-US" sz="2200" dirty="0">
                <a:solidFill>
                  <a:srgbClr val="000000"/>
                </a:solidFill>
              </a:rPr>
              <a:t> Eclipse Plus </a:t>
            </a:r>
            <a:r>
              <a:rPr lang="en-US" altLang="en-US" sz="2200" dirty="0" smtClean="0">
                <a:solidFill>
                  <a:srgbClr val="000000"/>
                </a:solidFill>
              </a:rPr>
              <a:t>C</a:t>
            </a:r>
            <a:r>
              <a:rPr lang="ro-RO" altLang="en-US" sz="2200" dirty="0" smtClean="0">
                <a:solidFill>
                  <a:srgbClr val="000000"/>
                </a:solidFill>
              </a:rPr>
              <a:t>1</a:t>
            </a:r>
            <a:r>
              <a:rPr lang="en-US" altLang="en-US" sz="2200" dirty="0" smtClean="0">
                <a:solidFill>
                  <a:srgbClr val="000000"/>
                </a:solidFill>
              </a:rPr>
              <a:t>8 1</a:t>
            </a:r>
            <a:r>
              <a:rPr lang="ro-RO" altLang="en-US" sz="2200" dirty="0" smtClean="0">
                <a:solidFill>
                  <a:srgbClr val="000000"/>
                </a:solidFill>
              </a:rPr>
              <a:t>50</a:t>
            </a:r>
            <a:r>
              <a:rPr lang="en-US" altLang="en-US" sz="2200" dirty="0" smtClean="0">
                <a:solidFill>
                  <a:srgbClr val="000000"/>
                </a:solidFill>
              </a:rPr>
              <a:t> </a:t>
            </a:r>
            <a:r>
              <a:rPr lang="en-US" altLang="en-US" sz="2200" dirty="0">
                <a:solidFill>
                  <a:srgbClr val="000000"/>
                </a:solidFill>
              </a:rPr>
              <a:t>x 2.1 mm, 3.5 µm (20°C</a:t>
            </a:r>
            <a:r>
              <a:rPr lang="en-US" altLang="en-US" sz="2200" dirty="0" smtClean="0">
                <a:solidFill>
                  <a:srgbClr val="000000"/>
                </a:solidFill>
              </a:rPr>
              <a:t>);</a:t>
            </a:r>
            <a:endParaRPr lang="ro-RO" altLang="en-US" sz="2200" dirty="0" smtClean="0">
              <a:solidFill>
                <a:srgbClr val="000000"/>
              </a:solidFill>
            </a:endParaRPr>
          </a:p>
          <a:p>
            <a:pPr marL="342900" indent="-342900" algn="just" eaLnBrk="1" hangingPunct="1">
              <a:spcAft>
                <a:spcPts val="1000"/>
              </a:spcAft>
              <a:buClr>
                <a:srgbClr val="FF0000"/>
              </a:buClr>
              <a:buSzPct val="150000"/>
              <a:buFont typeface="Wingdings" panose="05000000000000000000" pitchFamily="2" charset="2"/>
              <a:buChar char="§"/>
            </a:pPr>
            <a:r>
              <a:rPr lang="en-US" altLang="en-US" sz="2200" dirty="0" smtClean="0">
                <a:solidFill>
                  <a:srgbClr val="000000"/>
                </a:solidFill>
              </a:rPr>
              <a:t> </a:t>
            </a:r>
            <a:r>
              <a:rPr lang="en-US" altLang="en-US" sz="2200" dirty="0">
                <a:solidFill>
                  <a:srgbClr val="000000"/>
                </a:solidFill>
              </a:rPr>
              <a:t>Flow-rate </a:t>
            </a:r>
            <a:r>
              <a:rPr lang="en-US" altLang="en-US" sz="2200" dirty="0" smtClean="0">
                <a:solidFill>
                  <a:srgbClr val="000000"/>
                </a:solidFill>
              </a:rPr>
              <a:t>0.</a:t>
            </a:r>
            <a:r>
              <a:rPr lang="ro-RO" altLang="en-US" sz="2200" dirty="0" smtClean="0">
                <a:solidFill>
                  <a:srgbClr val="000000"/>
                </a:solidFill>
              </a:rPr>
              <a:t>25</a:t>
            </a:r>
            <a:r>
              <a:rPr lang="en-US" altLang="en-US" sz="2200" dirty="0" smtClean="0">
                <a:solidFill>
                  <a:srgbClr val="000000"/>
                </a:solidFill>
              </a:rPr>
              <a:t> </a:t>
            </a:r>
            <a:r>
              <a:rPr lang="en-US" altLang="en-US" sz="2200" dirty="0">
                <a:solidFill>
                  <a:srgbClr val="000000"/>
                </a:solidFill>
              </a:rPr>
              <a:t>mL/min; </a:t>
            </a:r>
            <a:r>
              <a:rPr lang="ro-RO" altLang="en-US" sz="2200" dirty="0" smtClean="0">
                <a:solidFill>
                  <a:srgbClr val="000000"/>
                </a:solidFill>
              </a:rPr>
              <a:t>25</a:t>
            </a:r>
            <a:r>
              <a:rPr lang="en-US" altLang="en-US" sz="2200" dirty="0" smtClean="0">
                <a:solidFill>
                  <a:srgbClr val="000000"/>
                </a:solidFill>
              </a:rPr>
              <a:t> </a:t>
            </a:r>
            <a:r>
              <a:rPr lang="en-US" altLang="en-US" sz="2200" dirty="0">
                <a:solidFill>
                  <a:srgbClr val="000000"/>
                </a:solidFill>
              </a:rPr>
              <a:t>µL injection</a:t>
            </a:r>
          </a:p>
          <a:p>
            <a:pPr marL="342900" indent="-342900" algn="just" eaLnBrk="1" hangingPunct="1">
              <a:spcAft>
                <a:spcPts val="1000"/>
              </a:spcAft>
              <a:buClr>
                <a:srgbClr val="FF0000"/>
              </a:buClr>
              <a:buSzPct val="150000"/>
              <a:buFont typeface="Wingdings" panose="05000000000000000000" pitchFamily="2" charset="2"/>
              <a:buChar char="§"/>
            </a:pPr>
            <a:r>
              <a:rPr lang="en-US" altLang="en-US" sz="2200" b="1" dirty="0">
                <a:solidFill>
                  <a:srgbClr val="000000"/>
                </a:solidFill>
              </a:rPr>
              <a:t> Mobile phase:</a:t>
            </a:r>
            <a:r>
              <a:rPr lang="en-US" altLang="en-US" sz="2200" dirty="0">
                <a:solidFill>
                  <a:srgbClr val="000000"/>
                </a:solidFill>
              </a:rPr>
              <a:t> </a:t>
            </a:r>
            <a:r>
              <a:rPr lang="en-US" altLang="en-US" sz="2200" dirty="0" smtClean="0">
                <a:solidFill>
                  <a:srgbClr val="000000"/>
                </a:solidFill>
              </a:rPr>
              <a:t>0.</a:t>
            </a:r>
            <a:r>
              <a:rPr lang="ro-RO" altLang="en-US" sz="2200" dirty="0" smtClean="0">
                <a:solidFill>
                  <a:srgbClr val="000000"/>
                </a:solidFill>
              </a:rPr>
              <a:t>0</a:t>
            </a:r>
            <a:r>
              <a:rPr lang="en-US" altLang="en-US" sz="2200" dirty="0" smtClean="0">
                <a:solidFill>
                  <a:srgbClr val="000000"/>
                </a:solidFill>
              </a:rPr>
              <a:t>1</a:t>
            </a:r>
            <a:r>
              <a:rPr lang="en-US" altLang="en-US" sz="2200" dirty="0">
                <a:solidFill>
                  <a:srgbClr val="000000"/>
                </a:solidFill>
              </a:rPr>
              <a:t>% </a:t>
            </a:r>
            <a:r>
              <a:rPr lang="ro-RO" altLang="en-US" sz="2200" dirty="0" smtClean="0">
                <a:solidFill>
                  <a:srgbClr val="000000"/>
                </a:solidFill>
              </a:rPr>
              <a:t>NH</a:t>
            </a:r>
            <a:r>
              <a:rPr lang="ro-RO" altLang="en-US" sz="1400" dirty="0" smtClean="0">
                <a:solidFill>
                  <a:srgbClr val="000000"/>
                </a:solidFill>
              </a:rPr>
              <a:t>4</a:t>
            </a:r>
            <a:r>
              <a:rPr lang="ro-RO" altLang="en-US" sz="2200" dirty="0" smtClean="0">
                <a:solidFill>
                  <a:srgbClr val="000000"/>
                </a:solidFill>
              </a:rPr>
              <a:t>OH</a:t>
            </a:r>
            <a:r>
              <a:rPr lang="en-US" altLang="en-US" sz="2200" dirty="0" smtClean="0">
                <a:solidFill>
                  <a:srgbClr val="000000"/>
                </a:solidFill>
              </a:rPr>
              <a:t>/</a:t>
            </a:r>
            <a:r>
              <a:rPr lang="ro-RO" altLang="en-US" sz="2200" dirty="0" err="1" smtClean="0">
                <a:solidFill>
                  <a:srgbClr val="000000"/>
                </a:solidFill>
              </a:rPr>
              <a:t>MeOH</a:t>
            </a:r>
            <a:r>
              <a:rPr lang="en-US" altLang="en-US" sz="2200" dirty="0" smtClean="0">
                <a:solidFill>
                  <a:srgbClr val="000000"/>
                </a:solidFill>
              </a:rPr>
              <a:t> </a:t>
            </a:r>
            <a:r>
              <a:rPr lang="en-US" altLang="en-US" sz="2200" dirty="0">
                <a:solidFill>
                  <a:srgbClr val="000000"/>
                </a:solidFill>
              </a:rPr>
              <a:t>= 90/10 (v/v), gradient </a:t>
            </a:r>
            <a:r>
              <a:rPr lang="en-US" altLang="en-US" sz="2200" dirty="0" smtClean="0">
                <a:solidFill>
                  <a:srgbClr val="000000"/>
                </a:solidFill>
              </a:rPr>
              <a:t>0-5</a:t>
            </a:r>
            <a:r>
              <a:rPr lang="ro-RO" altLang="en-US" sz="2200" dirty="0" smtClean="0">
                <a:solidFill>
                  <a:srgbClr val="000000"/>
                </a:solidFill>
              </a:rPr>
              <a:t>2.5</a:t>
            </a:r>
            <a:r>
              <a:rPr lang="en-US" altLang="en-US" sz="2200" dirty="0" smtClean="0">
                <a:solidFill>
                  <a:srgbClr val="000000"/>
                </a:solidFill>
              </a:rPr>
              <a:t>% </a:t>
            </a:r>
            <a:r>
              <a:rPr lang="ro-RO" altLang="en-US" sz="2200" dirty="0" err="1" smtClean="0">
                <a:solidFill>
                  <a:srgbClr val="000000"/>
                </a:solidFill>
              </a:rPr>
              <a:t>MeOH</a:t>
            </a:r>
            <a:r>
              <a:rPr lang="en-US" altLang="en-US" sz="2200" dirty="0" smtClean="0">
                <a:solidFill>
                  <a:srgbClr val="000000"/>
                </a:solidFill>
              </a:rPr>
              <a:t> 0-</a:t>
            </a:r>
            <a:r>
              <a:rPr lang="ro-RO" altLang="en-US" sz="2200" dirty="0" smtClean="0">
                <a:solidFill>
                  <a:srgbClr val="000000"/>
                </a:solidFill>
              </a:rPr>
              <a:t>10</a:t>
            </a:r>
            <a:r>
              <a:rPr lang="en-US" altLang="en-US" sz="2200" dirty="0" smtClean="0">
                <a:solidFill>
                  <a:srgbClr val="000000"/>
                </a:solidFill>
              </a:rPr>
              <a:t>’, 5</a:t>
            </a:r>
            <a:r>
              <a:rPr lang="ro-RO" altLang="en-US" sz="2200" dirty="0" smtClean="0">
                <a:solidFill>
                  <a:srgbClr val="000000"/>
                </a:solidFill>
              </a:rPr>
              <a:t>2.5</a:t>
            </a:r>
            <a:r>
              <a:rPr lang="en-US" altLang="en-US" sz="2200" dirty="0" smtClean="0">
                <a:solidFill>
                  <a:srgbClr val="000000"/>
                </a:solidFill>
              </a:rPr>
              <a:t>-</a:t>
            </a:r>
            <a:r>
              <a:rPr lang="ro-RO" altLang="en-US" sz="2200" dirty="0" smtClean="0">
                <a:solidFill>
                  <a:srgbClr val="000000"/>
                </a:solidFill>
              </a:rPr>
              <a:t>62.5</a:t>
            </a:r>
            <a:r>
              <a:rPr lang="en-US" altLang="en-US" sz="2200" dirty="0" smtClean="0">
                <a:solidFill>
                  <a:srgbClr val="000000"/>
                </a:solidFill>
              </a:rPr>
              <a:t>% </a:t>
            </a:r>
            <a:r>
              <a:rPr lang="ro-RO" altLang="en-US" sz="2200" dirty="0" err="1" smtClean="0">
                <a:solidFill>
                  <a:srgbClr val="000000"/>
                </a:solidFill>
              </a:rPr>
              <a:t>MeOH</a:t>
            </a:r>
            <a:r>
              <a:rPr lang="en-US" altLang="en-US" sz="2200" dirty="0" smtClean="0">
                <a:solidFill>
                  <a:srgbClr val="000000"/>
                </a:solidFill>
              </a:rPr>
              <a:t> </a:t>
            </a:r>
            <a:r>
              <a:rPr lang="ro-RO" altLang="en-US" sz="2200" dirty="0" smtClean="0">
                <a:solidFill>
                  <a:srgbClr val="000000"/>
                </a:solidFill>
              </a:rPr>
              <a:t>10</a:t>
            </a:r>
            <a:r>
              <a:rPr lang="en-US" altLang="en-US" sz="2200" dirty="0" smtClean="0">
                <a:solidFill>
                  <a:srgbClr val="000000"/>
                </a:solidFill>
              </a:rPr>
              <a:t>-</a:t>
            </a:r>
            <a:r>
              <a:rPr lang="ro-RO" altLang="en-US" sz="2200" dirty="0" smtClean="0">
                <a:solidFill>
                  <a:srgbClr val="000000"/>
                </a:solidFill>
              </a:rPr>
              <a:t>14</a:t>
            </a:r>
            <a:r>
              <a:rPr lang="en-US" altLang="en-US" sz="2200" dirty="0" smtClean="0">
                <a:solidFill>
                  <a:srgbClr val="000000"/>
                </a:solidFill>
              </a:rPr>
              <a:t>’, </a:t>
            </a:r>
            <a:r>
              <a:rPr lang="ro-RO" altLang="en-US" sz="2200" dirty="0" smtClean="0">
                <a:solidFill>
                  <a:srgbClr val="000000"/>
                </a:solidFill>
              </a:rPr>
              <a:t>52.5</a:t>
            </a:r>
            <a:r>
              <a:rPr lang="en-US" altLang="en-US" sz="2200" dirty="0" smtClean="0">
                <a:solidFill>
                  <a:srgbClr val="000000"/>
                </a:solidFill>
              </a:rPr>
              <a:t>% </a:t>
            </a:r>
            <a:r>
              <a:rPr lang="ro-RO" altLang="en-US" sz="2200" dirty="0" err="1" smtClean="0">
                <a:solidFill>
                  <a:srgbClr val="000000"/>
                </a:solidFill>
              </a:rPr>
              <a:t>MeOH</a:t>
            </a:r>
            <a:r>
              <a:rPr lang="en-US" altLang="en-US" sz="2200" dirty="0" smtClean="0">
                <a:solidFill>
                  <a:srgbClr val="000000"/>
                </a:solidFill>
              </a:rPr>
              <a:t> </a:t>
            </a:r>
            <a:r>
              <a:rPr lang="ro-RO" altLang="en-US" sz="2200" dirty="0" smtClean="0">
                <a:solidFill>
                  <a:srgbClr val="000000"/>
                </a:solidFill>
              </a:rPr>
              <a:t>14</a:t>
            </a:r>
            <a:r>
              <a:rPr lang="en-US" altLang="en-US" sz="2200" dirty="0" smtClean="0">
                <a:solidFill>
                  <a:srgbClr val="000000"/>
                </a:solidFill>
              </a:rPr>
              <a:t>-</a:t>
            </a:r>
            <a:r>
              <a:rPr lang="ro-RO" altLang="en-US" sz="2200" dirty="0" smtClean="0">
                <a:solidFill>
                  <a:srgbClr val="000000"/>
                </a:solidFill>
              </a:rPr>
              <a:t>20</a:t>
            </a:r>
            <a:r>
              <a:rPr lang="en-US" altLang="en-US" sz="2200" dirty="0" smtClean="0">
                <a:solidFill>
                  <a:srgbClr val="000000"/>
                </a:solidFill>
              </a:rPr>
              <a:t>’</a:t>
            </a:r>
            <a:endParaRPr lang="en-US" altLang="en-US" sz="2200" dirty="0">
              <a:solidFill>
                <a:srgbClr val="000000"/>
              </a:solidFill>
            </a:endParaRPr>
          </a:p>
          <a:p>
            <a:pPr marL="342900" indent="-342900" algn="just" eaLnBrk="1" hangingPunct="1">
              <a:spcAft>
                <a:spcPts val="1000"/>
              </a:spcAft>
              <a:buClr>
                <a:srgbClr val="FF0000"/>
              </a:buClr>
              <a:buSzPct val="150000"/>
              <a:buFont typeface="Wingdings" panose="05000000000000000000" pitchFamily="2" charset="2"/>
              <a:buChar char="§"/>
            </a:pPr>
            <a:r>
              <a:rPr lang="en-US" altLang="en-US" sz="2200" b="1" dirty="0">
                <a:solidFill>
                  <a:srgbClr val="000000"/>
                </a:solidFill>
              </a:rPr>
              <a:t> MS Source: </a:t>
            </a:r>
            <a:r>
              <a:rPr lang="en-US" altLang="en-US" sz="2200" dirty="0">
                <a:solidFill>
                  <a:srgbClr val="000000"/>
                </a:solidFill>
              </a:rPr>
              <a:t>ESI</a:t>
            </a:r>
            <a:r>
              <a:rPr lang="en-US" altLang="en-US" sz="2200" dirty="0" smtClean="0">
                <a:solidFill>
                  <a:srgbClr val="000000"/>
                </a:solidFill>
              </a:rPr>
              <a:t>(-);</a:t>
            </a:r>
            <a:r>
              <a:rPr lang="en-US" altLang="en-US" sz="2200" b="1" dirty="0" smtClean="0">
                <a:solidFill>
                  <a:srgbClr val="000000"/>
                </a:solidFill>
              </a:rPr>
              <a:t> </a:t>
            </a:r>
            <a:r>
              <a:rPr lang="en-US" altLang="en-US" sz="2200" b="1" dirty="0">
                <a:solidFill>
                  <a:srgbClr val="000000"/>
                </a:solidFill>
              </a:rPr>
              <a:t>MS detection: </a:t>
            </a:r>
            <a:r>
              <a:rPr lang="en-US" altLang="en-US" sz="2200" dirty="0">
                <a:solidFill>
                  <a:srgbClr val="000000"/>
                </a:solidFill>
              </a:rPr>
              <a:t>Multiple Reaction </a:t>
            </a:r>
            <a:r>
              <a:rPr lang="en-US" altLang="en-US" sz="2200" dirty="0" smtClean="0">
                <a:solidFill>
                  <a:srgbClr val="000000"/>
                </a:solidFill>
              </a:rPr>
              <a:t>Monitoring</a:t>
            </a:r>
            <a:endParaRPr lang="ro-RO" altLang="en-US" sz="2200" dirty="0" smtClean="0">
              <a:solidFill>
                <a:srgbClr val="000000"/>
              </a:solidFill>
            </a:endParaRPr>
          </a:p>
          <a:p>
            <a:pPr algn="r" eaLnBrk="1" hangingPunct="1">
              <a:spcAft>
                <a:spcPts val="1000"/>
              </a:spcAft>
              <a:buClr>
                <a:srgbClr val="FF0000"/>
              </a:buClr>
              <a:buSzPct val="150000"/>
            </a:pPr>
            <a:r>
              <a:rPr lang="ro-RO" altLang="en-US" sz="2200" b="1" i="1" dirty="0" err="1" smtClean="0">
                <a:solidFill>
                  <a:srgbClr val="000000"/>
                </a:solidFill>
              </a:rPr>
              <a:t>Sample</a:t>
            </a:r>
            <a:r>
              <a:rPr lang="ro-RO" altLang="en-US" sz="2200" b="1" i="1" dirty="0" smtClean="0">
                <a:solidFill>
                  <a:srgbClr val="000000"/>
                </a:solidFill>
              </a:rPr>
              <a:t> </a:t>
            </a:r>
            <a:r>
              <a:rPr lang="ro-RO" altLang="en-US" sz="2200" b="1" i="1" dirty="0" err="1" smtClean="0">
                <a:solidFill>
                  <a:srgbClr val="000000"/>
                </a:solidFill>
              </a:rPr>
              <a:t>extraction</a:t>
            </a:r>
            <a:r>
              <a:rPr lang="ro-RO" altLang="en-US" sz="2200" b="1" i="1" dirty="0" smtClean="0">
                <a:solidFill>
                  <a:srgbClr val="000000"/>
                </a:solidFill>
              </a:rPr>
              <a:t> </a:t>
            </a:r>
            <a:r>
              <a:rPr lang="ro-RO" altLang="en-US" sz="2200" b="1" i="1" dirty="0" err="1" smtClean="0">
                <a:solidFill>
                  <a:srgbClr val="000000"/>
                </a:solidFill>
              </a:rPr>
              <a:t>and</a:t>
            </a:r>
            <a:r>
              <a:rPr lang="ro-RO" altLang="en-US" sz="2200" b="1" i="1" dirty="0" smtClean="0">
                <a:solidFill>
                  <a:srgbClr val="000000"/>
                </a:solidFill>
              </a:rPr>
              <a:t> </a:t>
            </a:r>
            <a:r>
              <a:rPr lang="ro-RO" altLang="en-US" sz="2200" b="1" i="1" dirty="0" err="1" smtClean="0">
                <a:solidFill>
                  <a:srgbClr val="000000"/>
                </a:solidFill>
              </a:rPr>
              <a:t>cleanup</a:t>
            </a:r>
            <a:r>
              <a:rPr lang="ro-RO" altLang="en-US" sz="2200" b="1" i="1" dirty="0" smtClean="0">
                <a:solidFill>
                  <a:srgbClr val="000000"/>
                </a:solidFill>
              </a:rPr>
              <a:t> </a:t>
            </a:r>
            <a:endParaRPr lang="en-US" altLang="en-US" sz="2200" b="1" i="1" dirty="0">
              <a:solidFill>
                <a:srgbClr val="000000"/>
              </a:solidFill>
            </a:endParaRPr>
          </a:p>
          <a:p>
            <a:pPr marL="342900" indent="-342900" algn="just" eaLnBrk="1" hangingPunct="1">
              <a:spcAft>
                <a:spcPts val="1000"/>
              </a:spcAft>
              <a:buClr>
                <a:srgbClr val="FF0000"/>
              </a:buClr>
              <a:buSzPct val="150000"/>
              <a:buFont typeface="Wingdings" panose="05000000000000000000" pitchFamily="2" charset="2"/>
              <a:buChar char="§"/>
            </a:pPr>
            <a:r>
              <a:rPr lang="en-US" altLang="en-US" sz="2200" dirty="0">
                <a:solidFill>
                  <a:srgbClr val="000000"/>
                </a:solidFill>
              </a:rPr>
              <a:t> </a:t>
            </a:r>
            <a:r>
              <a:rPr lang="en-US" altLang="en-US" sz="2200" b="1" dirty="0">
                <a:solidFill>
                  <a:srgbClr val="000000"/>
                </a:solidFill>
              </a:rPr>
              <a:t>SPE</a:t>
            </a:r>
            <a:r>
              <a:rPr lang="en-US" altLang="en-US" sz="2200" dirty="0">
                <a:solidFill>
                  <a:srgbClr val="000000"/>
                </a:solidFill>
              </a:rPr>
              <a:t> done using </a:t>
            </a:r>
            <a:r>
              <a:rPr lang="ro-RO" altLang="en-US" sz="2200" dirty="0" err="1" smtClean="0">
                <a:solidFill>
                  <a:srgbClr val="000000"/>
                </a:solidFill>
              </a:rPr>
              <a:t>automated</a:t>
            </a:r>
            <a:r>
              <a:rPr lang="ro-RO" altLang="en-US" sz="2200" dirty="0" smtClean="0">
                <a:solidFill>
                  <a:srgbClr val="000000"/>
                </a:solidFill>
              </a:rPr>
              <a:t> </a:t>
            </a:r>
            <a:r>
              <a:rPr lang="ro-RO" altLang="en-US" sz="2200" dirty="0" err="1" smtClean="0">
                <a:solidFill>
                  <a:srgbClr val="000000"/>
                </a:solidFill>
              </a:rPr>
              <a:t>system</a:t>
            </a:r>
            <a:r>
              <a:rPr lang="ro-RO" altLang="en-US" sz="2200" dirty="0" smtClean="0">
                <a:solidFill>
                  <a:srgbClr val="000000"/>
                </a:solidFill>
              </a:rPr>
              <a:t> </a:t>
            </a:r>
            <a:r>
              <a:rPr lang="ro-RO" altLang="en-US" sz="2200" dirty="0" err="1" smtClean="0">
                <a:solidFill>
                  <a:srgbClr val="000000"/>
                </a:solidFill>
              </a:rPr>
              <a:t>AutoTrace</a:t>
            </a:r>
            <a:r>
              <a:rPr lang="ro-RO" altLang="en-US" sz="2200" dirty="0" smtClean="0">
                <a:solidFill>
                  <a:srgbClr val="000000"/>
                </a:solidFill>
              </a:rPr>
              <a:t> 280Thermo </a:t>
            </a:r>
            <a:r>
              <a:rPr lang="ro-RO" altLang="en-US" sz="2200" dirty="0" err="1" smtClean="0">
                <a:solidFill>
                  <a:srgbClr val="000000"/>
                </a:solidFill>
              </a:rPr>
              <a:t>Scientific</a:t>
            </a:r>
            <a:r>
              <a:rPr lang="ro-RO" altLang="en-US" sz="2200" dirty="0" smtClean="0">
                <a:solidFill>
                  <a:srgbClr val="000000"/>
                </a:solidFill>
              </a:rPr>
              <a:t> </a:t>
            </a:r>
            <a:r>
              <a:rPr lang="ro-RO" altLang="en-US" sz="2200" dirty="0" err="1" smtClean="0">
                <a:solidFill>
                  <a:srgbClr val="000000"/>
                </a:solidFill>
              </a:rPr>
              <a:t>Dionex</a:t>
            </a:r>
            <a:r>
              <a:rPr lang="ro-RO" altLang="en-US" sz="2200" dirty="0" smtClean="0">
                <a:solidFill>
                  <a:srgbClr val="000000"/>
                </a:solidFill>
              </a:rPr>
              <a:t>; </a:t>
            </a:r>
            <a:r>
              <a:rPr lang="en-US" altLang="en-US" sz="2200" dirty="0" smtClean="0">
                <a:solidFill>
                  <a:srgbClr val="000000"/>
                </a:solidFill>
              </a:rPr>
              <a:t>Oasis </a:t>
            </a:r>
            <a:r>
              <a:rPr lang="en-US" altLang="en-US" sz="2200" dirty="0">
                <a:solidFill>
                  <a:srgbClr val="000000"/>
                </a:solidFill>
              </a:rPr>
              <a:t>HLB cartridges (500 </a:t>
            </a:r>
            <a:r>
              <a:rPr lang="en-US" altLang="en-US" sz="2200" dirty="0" smtClean="0">
                <a:solidFill>
                  <a:srgbClr val="000000"/>
                </a:solidFill>
              </a:rPr>
              <a:t>mg</a:t>
            </a:r>
            <a:r>
              <a:rPr lang="ro-RO" altLang="en-US" sz="2200" dirty="0" smtClean="0">
                <a:solidFill>
                  <a:srgbClr val="000000"/>
                </a:solidFill>
              </a:rPr>
              <a:t>/6mL</a:t>
            </a:r>
            <a:r>
              <a:rPr lang="en-US" altLang="en-US" sz="2200" dirty="0" smtClean="0">
                <a:solidFill>
                  <a:srgbClr val="000000"/>
                </a:solidFill>
              </a:rPr>
              <a:t>); </a:t>
            </a:r>
            <a:endParaRPr lang="ro-RO" altLang="en-US" sz="2200" dirty="0" smtClean="0">
              <a:solidFill>
                <a:srgbClr val="000000"/>
              </a:solidFill>
            </a:endParaRPr>
          </a:p>
          <a:p>
            <a:pPr marL="342900" indent="-342900" algn="just" eaLnBrk="1" hangingPunct="1">
              <a:spcAft>
                <a:spcPts val="1000"/>
              </a:spcAft>
              <a:buClr>
                <a:srgbClr val="FF0000"/>
              </a:buClr>
              <a:buSzPct val="150000"/>
              <a:buFont typeface="Wingdings" panose="05000000000000000000" pitchFamily="2" charset="2"/>
              <a:buChar char="§"/>
            </a:pPr>
            <a:r>
              <a:rPr lang="ro-RO" altLang="en-US" sz="2200" b="1" dirty="0" err="1" smtClean="0">
                <a:solidFill>
                  <a:srgbClr val="000000"/>
                </a:solidFill>
              </a:rPr>
              <a:t>Steps</a:t>
            </a:r>
            <a:r>
              <a:rPr lang="ro-RO" altLang="en-US" sz="2200" b="1" dirty="0">
                <a:solidFill>
                  <a:srgbClr val="000000"/>
                </a:solidFill>
              </a:rPr>
              <a:t>.</a:t>
            </a:r>
            <a:r>
              <a:rPr lang="ro-RO" altLang="en-US" sz="2200" dirty="0" smtClean="0">
                <a:solidFill>
                  <a:srgbClr val="000000"/>
                </a:solidFill>
              </a:rPr>
              <a:t> </a:t>
            </a:r>
            <a:r>
              <a:rPr lang="ro-RO" altLang="en-US" sz="2200" i="1" dirty="0" err="1">
                <a:solidFill>
                  <a:srgbClr val="000000"/>
                </a:solidFill>
              </a:rPr>
              <a:t>E</a:t>
            </a:r>
            <a:r>
              <a:rPr lang="ro-RO" altLang="en-US" sz="2200" i="1" dirty="0" err="1" smtClean="0">
                <a:solidFill>
                  <a:srgbClr val="000000"/>
                </a:solidFill>
              </a:rPr>
              <a:t>xtraction</a:t>
            </a:r>
            <a:r>
              <a:rPr lang="ro-RO" altLang="en-US" sz="2200" i="1" dirty="0" smtClean="0">
                <a:solidFill>
                  <a:srgbClr val="000000"/>
                </a:solidFill>
              </a:rPr>
              <a:t>:</a:t>
            </a:r>
            <a:r>
              <a:rPr lang="ro-RO" altLang="en-US" sz="2200" dirty="0" smtClean="0">
                <a:solidFill>
                  <a:srgbClr val="000000"/>
                </a:solidFill>
              </a:rPr>
              <a:t> 0.</a:t>
            </a:r>
            <a:r>
              <a:rPr lang="en-US" altLang="en-US" sz="2200" dirty="0" smtClean="0">
                <a:solidFill>
                  <a:srgbClr val="000000"/>
                </a:solidFill>
              </a:rPr>
              <a:t>5 </a:t>
            </a:r>
            <a:r>
              <a:rPr lang="ro-RO" altLang="en-US" sz="2200" dirty="0" smtClean="0">
                <a:solidFill>
                  <a:srgbClr val="000000"/>
                </a:solidFill>
              </a:rPr>
              <a:t>g </a:t>
            </a:r>
            <a:r>
              <a:rPr lang="ro-RO" altLang="en-US" sz="2200" dirty="0" err="1" smtClean="0">
                <a:solidFill>
                  <a:srgbClr val="000000"/>
                </a:solidFill>
              </a:rPr>
              <a:t>freeze-dried</a:t>
            </a:r>
            <a:r>
              <a:rPr lang="ro-RO" altLang="en-US" sz="2200" dirty="0" smtClean="0">
                <a:solidFill>
                  <a:srgbClr val="000000"/>
                </a:solidFill>
              </a:rPr>
              <a:t> </a:t>
            </a:r>
            <a:r>
              <a:rPr lang="ro-RO" altLang="en-US" sz="2200" dirty="0" err="1" smtClean="0">
                <a:solidFill>
                  <a:srgbClr val="000000"/>
                </a:solidFill>
              </a:rPr>
              <a:t>sludge</a:t>
            </a:r>
            <a:r>
              <a:rPr lang="ro-RO" altLang="en-US" sz="2200" dirty="0" smtClean="0">
                <a:solidFill>
                  <a:srgbClr val="000000"/>
                </a:solidFill>
              </a:rPr>
              <a:t> </a:t>
            </a:r>
            <a:r>
              <a:rPr lang="ro-RO" altLang="en-US" sz="2200" dirty="0" err="1" smtClean="0">
                <a:solidFill>
                  <a:srgbClr val="000000"/>
                </a:solidFill>
              </a:rPr>
              <a:t>is</a:t>
            </a:r>
            <a:r>
              <a:rPr lang="ro-RO" altLang="en-US" sz="2200" dirty="0" smtClean="0">
                <a:solidFill>
                  <a:srgbClr val="000000"/>
                </a:solidFill>
              </a:rPr>
              <a:t> </a:t>
            </a:r>
            <a:r>
              <a:rPr lang="ro-RO" altLang="en-US" sz="2200" dirty="0" err="1" smtClean="0">
                <a:solidFill>
                  <a:srgbClr val="000000"/>
                </a:solidFill>
              </a:rPr>
              <a:t>extracted</a:t>
            </a:r>
            <a:r>
              <a:rPr lang="ro-RO" altLang="en-US" sz="2200" dirty="0" smtClean="0">
                <a:solidFill>
                  <a:srgbClr val="000000"/>
                </a:solidFill>
              </a:rPr>
              <a:t> </a:t>
            </a:r>
            <a:r>
              <a:rPr lang="ro-RO" altLang="en-US" sz="2200" dirty="0" err="1" smtClean="0">
                <a:solidFill>
                  <a:srgbClr val="000000"/>
                </a:solidFill>
              </a:rPr>
              <a:t>with</a:t>
            </a:r>
            <a:r>
              <a:rPr lang="ro-RO" altLang="en-US" sz="2200" dirty="0" smtClean="0">
                <a:solidFill>
                  <a:srgbClr val="000000"/>
                </a:solidFill>
              </a:rPr>
              <a:t> </a:t>
            </a:r>
            <a:r>
              <a:rPr lang="ro-RO" altLang="en-US" sz="2200" dirty="0" err="1" smtClean="0">
                <a:solidFill>
                  <a:srgbClr val="000000"/>
                </a:solidFill>
              </a:rPr>
              <a:t>binary</a:t>
            </a:r>
            <a:r>
              <a:rPr lang="ro-RO" altLang="en-US" sz="2200" dirty="0" smtClean="0">
                <a:solidFill>
                  <a:srgbClr val="000000"/>
                </a:solidFill>
              </a:rPr>
              <a:t> </a:t>
            </a:r>
            <a:r>
              <a:rPr lang="ro-RO" altLang="en-US" sz="2200" dirty="0" err="1" smtClean="0">
                <a:solidFill>
                  <a:srgbClr val="000000"/>
                </a:solidFill>
              </a:rPr>
              <a:t>mixture</a:t>
            </a:r>
            <a:r>
              <a:rPr lang="ro-RO" altLang="en-US" sz="2200" dirty="0" smtClean="0">
                <a:solidFill>
                  <a:srgbClr val="000000"/>
                </a:solidFill>
              </a:rPr>
              <a:t>: </a:t>
            </a:r>
            <a:r>
              <a:rPr lang="ro-RO" altLang="en-US" sz="2200" dirty="0" err="1" smtClean="0">
                <a:solidFill>
                  <a:srgbClr val="000000"/>
                </a:solidFill>
              </a:rPr>
              <a:t>MeOH</a:t>
            </a:r>
            <a:r>
              <a:rPr lang="ro-RO" altLang="en-US" sz="2200" dirty="0" smtClean="0">
                <a:solidFill>
                  <a:srgbClr val="000000"/>
                </a:solidFill>
              </a:rPr>
              <a:t>/acetone (5:2,v/v); </a:t>
            </a:r>
            <a:r>
              <a:rPr lang="ro-RO" altLang="en-US" sz="2200" dirty="0" err="1" smtClean="0">
                <a:solidFill>
                  <a:srgbClr val="000000"/>
                </a:solidFill>
              </a:rPr>
              <a:t>centrifugation</a:t>
            </a:r>
            <a:r>
              <a:rPr lang="ro-RO" altLang="en-US" sz="2200" dirty="0" smtClean="0">
                <a:solidFill>
                  <a:srgbClr val="000000"/>
                </a:solidFill>
              </a:rPr>
              <a:t> at 3000 </a:t>
            </a:r>
            <a:r>
              <a:rPr lang="ro-RO" altLang="en-US" sz="2200" dirty="0" err="1" smtClean="0">
                <a:solidFill>
                  <a:srgbClr val="000000"/>
                </a:solidFill>
              </a:rPr>
              <a:t>rpm</a:t>
            </a:r>
            <a:r>
              <a:rPr lang="ro-RO" altLang="en-US" sz="2200" dirty="0" smtClean="0">
                <a:solidFill>
                  <a:srgbClr val="000000"/>
                </a:solidFill>
              </a:rPr>
              <a:t> for 20 min</a:t>
            </a:r>
            <a:r>
              <a:rPr lang="en-US" altLang="en-US" sz="2200" dirty="0" smtClean="0">
                <a:solidFill>
                  <a:srgbClr val="000000"/>
                </a:solidFill>
              </a:rPr>
              <a:t> </a:t>
            </a:r>
            <a:r>
              <a:rPr lang="ro-RO" altLang="en-US" sz="2200" i="1" dirty="0" err="1" smtClean="0">
                <a:solidFill>
                  <a:srgbClr val="000000"/>
                </a:solidFill>
              </a:rPr>
              <a:t>Purification</a:t>
            </a:r>
            <a:r>
              <a:rPr lang="ro-RO" altLang="en-US" sz="2200" i="1" dirty="0" smtClean="0">
                <a:solidFill>
                  <a:srgbClr val="000000"/>
                </a:solidFill>
              </a:rPr>
              <a:t>: </a:t>
            </a:r>
            <a:r>
              <a:rPr lang="ro-RO" altLang="en-US" sz="2200" dirty="0">
                <a:solidFill>
                  <a:srgbClr val="000000"/>
                </a:solidFill>
              </a:rPr>
              <a:t>e</a:t>
            </a:r>
            <a:r>
              <a:rPr lang="en-US" altLang="en-US" sz="2200" dirty="0" err="1" smtClean="0">
                <a:solidFill>
                  <a:srgbClr val="000000"/>
                </a:solidFill>
              </a:rPr>
              <a:t>lution</a:t>
            </a:r>
            <a:r>
              <a:rPr lang="en-US" altLang="en-US" sz="2200" dirty="0" smtClean="0">
                <a:solidFill>
                  <a:srgbClr val="000000"/>
                </a:solidFill>
              </a:rPr>
              <a:t> </a:t>
            </a:r>
            <a:r>
              <a:rPr lang="en-US" altLang="en-US" sz="2200" dirty="0">
                <a:solidFill>
                  <a:srgbClr val="000000"/>
                </a:solidFill>
              </a:rPr>
              <a:t>was done with </a:t>
            </a:r>
            <a:r>
              <a:rPr lang="ro-RO" altLang="en-US" sz="2200" dirty="0" smtClean="0">
                <a:solidFill>
                  <a:srgbClr val="000000"/>
                </a:solidFill>
              </a:rPr>
              <a:t>2</a:t>
            </a:r>
            <a:r>
              <a:rPr lang="en-US" altLang="en-US" sz="2200" dirty="0" smtClean="0">
                <a:solidFill>
                  <a:srgbClr val="000000"/>
                </a:solidFill>
              </a:rPr>
              <a:t> </a:t>
            </a:r>
            <a:r>
              <a:rPr lang="en-US" altLang="en-US" sz="2200" dirty="0">
                <a:solidFill>
                  <a:srgbClr val="000000"/>
                </a:solidFill>
              </a:rPr>
              <a:t>x </a:t>
            </a:r>
            <a:r>
              <a:rPr lang="ro-RO" altLang="en-US" sz="2200" dirty="0" smtClean="0">
                <a:solidFill>
                  <a:srgbClr val="000000"/>
                </a:solidFill>
              </a:rPr>
              <a:t>2</a:t>
            </a:r>
            <a:r>
              <a:rPr lang="en-US" altLang="en-US" sz="2200" dirty="0" smtClean="0">
                <a:solidFill>
                  <a:srgbClr val="000000"/>
                </a:solidFill>
              </a:rPr>
              <a:t> </a:t>
            </a:r>
            <a:r>
              <a:rPr lang="en-US" altLang="en-US" sz="2200" dirty="0">
                <a:solidFill>
                  <a:srgbClr val="000000"/>
                </a:solidFill>
              </a:rPr>
              <a:t>mL </a:t>
            </a:r>
            <a:r>
              <a:rPr lang="en-US" altLang="en-US" sz="2200" dirty="0" err="1" smtClean="0">
                <a:solidFill>
                  <a:srgbClr val="000000"/>
                </a:solidFill>
              </a:rPr>
              <a:t>MeOH</a:t>
            </a:r>
            <a:r>
              <a:rPr lang="ro-RO" altLang="en-US" sz="2200" dirty="0" smtClean="0">
                <a:solidFill>
                  <a:srgbClr val="000000"/>
                </a:solidFill>
              </a:rPr>
              <a:t> at a </a:t>
            </a:r>
            <a:r>
              <a:rPr lang="ro-RO" altLang="en-US" sz="2200" dirty="0" err="1" smtClean="0">
                <a:solidFill>
                  <a:srgbClr val="000000"/>
                </a:solidFill>
              </a:rPr>
              <a:t>flow</a:t>
            </a:r>
            <a:r>
              <a:rPr lang="ro-RO" altLang="en-US" sz="2200" dirty="0" smtClean="0">
                <a:solidFill>
                  <a:srgbClr val="000000"/>
                </a:solidFill>
              </a:rPr>
              <a:t> rate of 5 </a:t>
            </a:r>
            <a:r>
              <a:rPr lang="ro-RO" altLang="en-US" sz="2200" dirty="0" err="1" smtClean="0">
                <a:solidFill>
                  <a:srgbClr val="000000"/>
                </a:solidFill>
              </a:rPr>
              <a:t>mL</a:t>
            </a:r>
            <a:r>
              <a:rPr lang="ro-RO" altLang="en-US" sz="2200" dirty="0" smtClean="0">
                <a:solidFill>
                  <a:srgbClr val="000000"/>
                </a:solidFill>
              </a:rPr>
              <a:t>/min. </a:t>
            </a:r>
            <a:r>
              <a:rPr lang="ro-RO" altLang="en-US" sz="2200" i="1" dirty="0" err="1" smtClean="0">
                <a:solidFill>
                  <a:srgbClr val="000000"/>
                </a:solidFill>
              </a:rPr>
              <a:t>Concentration</a:t>
            </a:r>
            <a:r>
              <a:rPr lang="ro-RO" altLang="en-US" sz="2200" dirty="0" smtClean="0">
                <a:solidFill>
                  <a:srgbClr val="000000"/>
                </a:solidFill>
              </a:rPr>
              <a:t>:</a:t>
            </a:r>
            <a:r>
              <a:rPr lang="en-US" altLang="en-US" sz="2200" dirty="0" smtClean="0">
                <a:solidFill>
                  <a:srgbClr val="000000"/>
                </a:solidFill>
              </a:rPr>
              <a:t> </a:t>
            </a:r>
            <a:r>
              <a:rPr lang="ro-RO" altLang="en-US" sz="2200" dirty="0" err="1" smtClean="0">
                <a:solidFill>
                  <a:srgbClr val="000000"/>
                </a:solidFill>
              </a:rPr>
              <a:t>with</a:t>
            </a:r>
            <a:r>
              <a:rPr lang="ro-RO" altLang="en-US" sz="2200" dirty="0" smtClean="0">
                <a:solidFill>
                  <a:srgbClr val="000000"/>
                </a:solidFill>
              </a:rPr>
              <a:t> a </a:t>
            </a:r>
            <a:r>
              <a:rPr lang="ro-RO" altLang="en-US" sz="2200" dirty="0" err="1" smtClean="0">
                <a:solidFill>
                  <a:srgbClr val="000000"/>
                </a:solidFill>
              </a:rPr>
              <a:t>gentle</a:t>
            </a:r>
            <a:r>
              <a:rPr lang="ro-RO" altLang="en-US" sz="2200" dirty="0" smtClean="0">
                <a:solidFill>
                  <a:srgbClr val="000000"/>
                </a:solidFill>
              </a:rPr>
              <a:t> </a:t>
            </a:r>
            <a:r>
              <a:rPr lang="ro-RO" altLang="en-US" sz="2200" dirty="0" err="1" smtClean="0">
                <a:solidFill>
                  <a:srgbClr val="000000"/>
                </a:solidFill>
              </a:rPr>
              <a:t>stream</a:t>
            </a:r>
            <a:r>
              <a:rPr lang="ro-RO" altLang="en-US" sz="2200" dirty="0" smtClean="0">
                <a:solidFill>
                  <a:srgbClr val="000000"/>
                </a:solidFill>
              </a:rPr>
              <a:t> of </a:t>
            </a:r>
            <a:r>
              <a:rPr lang="en-US" altLang="en-US" sz="2200" dirty="0" smtClean="0">
                <a:solidFill>
                  <a:srgbClr val="000000"/>
                </a:solidFill>
              </a:rPr>
              <a:t>N</a:t>
            </a:r>
            <a:r>
              <a:rPr lang="en-US" altLang="en-US" sz="2200" baseline="-25000" dirty="0" smtClean="0">
                <a:solidFill>
                  <a:srgbClr val="000000"/>
                </a:solidFill>
              </a:rPr>
              <a:t>2</a:t>
            </a:r>
            <a:r>
              <a:rPr lang="en-US" altLang="en-US" sz="2200" dirty="0" smtClean="0">
                <a:solidFill>
                  <a:srgbClr val="000000"/>
                </a:solidFill>
              </a:rPr>
              <a:t> (</a:t>
            </a:r>
            <a:r>
              <a:rPr lang="en-US" altLang="en-US" sz="2200" dirty="0">
                <a:solidFill>
                  <a:srgbClr val="000000"/>
                </a:solidFill>
              </a:rPr>
              <a:t>45°C</a:t>
            </a:r>
            <a:r>
              <a:rPr lang="en-US" altLang="en-US" sz="2200" dirty="0" smtClean="0">
                <a:solidFill>
                  <a:srgbClr val="000000"/>
                </a:solidFill>
              </a:rPr>
              <a:t>)</a:t>
            </a:r>
            <a:r>
              <a:rPr lang="ro-RO" altLang="en-US" sz="2200" dirty="0" smtClean="0">
                <a:solidFill>
                  <a:srgbClr val="000000"/>
                </a:solidFill>
              </a:rPr>
              <a:t>; </a:t>
            </a:r>
            <a:r>
              <a:rPr lang="ro-RO" altLang="en-US" sz="2200" dirty="0" err="1" smtClean="0">
                <a:solidFill>
                  <a:srgbClr val="000000"/>
                </a:solidFill>
              </a:rPr>
              <a:t>reconstitution</a:t>
            </a:r>
            <a:r>
              <a:rPr lang="en-US" altLang="en-US" sz="2200" dirty="0" smtClean="0">
                <a:solidFill>
                  <a:srgbClr val="000000"/>
                </a:solidFill>
              </a:rPr>
              <a:t> </a:t>
            </a:r>
            <a:r>
              <a:rPr lang="en-US" altLang="en-US" sz="2200" dirty="0">
                <a:solidFill>
                  <a:srgbClr val="000000"/>
                </a:solidFill>
              </a:rPr>
              <a:t>to 1 </a:t>
            </a:r>
            <a:r>
              <a:rPr lang="en-US" altLang="en-US" sz="2200" dirty="0" smtClean="0">
                <a:solidFill>
                  <a:srgbClr val="000000"/>
                </a:solidFill>
              </a:rPr>
              <a:t>mL</a:t>
            </a:r>
            <a:r>
              <a:rPr lang="ro-RO" altLang="en-US" sz="2200" dirty="0" smtClean="0">
                <a:solidFill>
                  <a:srgbClr val="000000"/>
                </a:solidFill>
              </a:rPr>
              <a:t> </a:t>
            </a:r>
            <a:r>
              <a:rPr lang="ro-RO" altLang="en-US" sz="2200" dirty="0" err="1" smtClean="0">
                <a:solidFill>
                  <a:srgbClr val="000000"/>
                </a:solidFill>
              </a:rPr>
              <a:t>with</a:t>
            </a:r>
            <a:r>
              <a:rPr lang="ro-RO" altLang="en-US" sz="2200" dirty="0" smtClean="0">
                <a:solidFill>
                  <a:srgbClr val="000000"/>
                </a:solidFill>
              </a:rPr>
              <a:t> a </a:t>
            </a:r>
            <a:r>
              <a:rPr lang="ro-RO" altLang="en-US" sz="2200" dirty="0" err="1" smtClean="0">
                <a:solidFill>
                  <a:srgbClr val="000000"/>
                </a:solidFill>
              </a:rPr>
              <a:t>binary</a:t>
            </a:r>
            <a:r>
              <a:rPr lang="ro-RO" altLang="en-US" sz="2200" dirty="0" smtClean="0">
                <a:solidFill>
                  <a:srgbClr val="000000"/>
                </a:solidFill>
              </a:rPr>
              <a:t> </a:t>
            </a:r>
            <a:r>
              <a:rPr lang="ro-RO" altLang="en-US" sz="2200" dirty="0" err="1" smtClean="0">
                <a:solidFill>
                  <a:srgbClr val="000000"/>
                </a:solidFill>
              </a:rPr>
              <a:t>methanol-water</a:t>
            </a:r>
            <a:r>
              <a:rPr lang="ro-RO" altLang="en-US" sz="2200" dirty="0" smtClean="0">
                <a:solidFill>
                  <a:srgbClr val="000000"/>
                </a:solidFill>
              </a:rPr>
              <a:t> </a:t>
            </a:r>
            <a:r>
              <a:rPr lang="ro-RO" altLang="en-US" sz="2200" dirty="0" err="1" smtClean="0">
                <a:solidFill>
                  <a:srgbClr val="000000"/>
                </a:solidFill>
              </a:rPr>
              <a:t>mixture</a:t>
            </a:r>
            <a:r>
              <a:rPr lang="ro-RO" altLang="en-US" sz="2200" dirty="0" smtClean="0">
                <a:solidFill>
                  <a:srgbClr val="000000"/>
                </a:solidFill>
              </a:rPr>
              <a:t> (50:50, v/v).; </a:t>
            </a:r>
            <a:r>
              <a:rPr lang="en-US" altLang="en-US" sz="2200" dirty="0" smtClean="0">
                <a:solidFill>
                  <a:srgbClr val="000000"/>
                </a:solidFill>
              </a:rPr>
              <a:t> </a:t>
            </a:r>
            <a:r>
              <a:rPr lang="en-US" altLang="en-US" sz="2200" dirty="0">
                <a:solidFill>
                  <a:srgbClr val="000000"/>
                </a:solidFill>
              </a:rPr>
              <a:t>labeled internal standard</a:t>
            </a:r>
            <a:r>
              <a:rPr lang="ro-RO" altLang="en-US" sz="2200" dirty="0">
                <a:solidFill>
                  <a:srgbClr val="000000"/>
                </a:solidFill>
              </a:rPr>
              <a:t> </a:t>
            </a:r>
            <a:r>
              <a:rPr lang="ro-RO" altLang="en-US" sz="2400" i="1" baseline="30000" dirty="0" smtClean="0">
                <a:solidFill>
                  <a:srgbClr val="000000"/>
                </a:solidFill>
              </a:rPr>
              <a:t>13</a:t>
            </a:r>
            <a:r>
              <a:rPr lang="ro-RO" altLang="en-US" sz="2200" i="1" dirty="0" smtClean="0">
                <a:solidFill>
                  <a:srgbClr val="000000"/>
                </a:solidFill>
              </a:rPr>
              <a:t>C</a:t>
            </a:r>
            <a:r>
              <a:rPr lang="ro-RO" altLang="en-US" sz="2200" i="1" baseline="-25000" dirty="0" smtClean="0">
                <a:solidFill>
                  <a:srgbClr val="000000"/>
                </a:solidFill>
              </a:rPr>
              <a:t>2</a:t>
            </a:r>
            <a:r>
              <a:rPr lang="ro-RO" altLang="en-US" sz="2200" i="1" dirty="0" smtClean="0">
                <a:solidFill>
                  <a:srgbClr val="000000"/>
                </a:solidFill>
              </a:rPr>
              <a:t>-EE2</a:t>
            </a:r>
            <a:r>
              <a:rPr lang="ro-RO" altLang="en-US" sz="2200" dirty="0" smtClean="0">
                <a:solidFill>
                  <a:srgbClr val="000000"/>
                </a:solidFill>
              </a:rPr>
              <a:t> </a:t>
            </a:r>
            <a:r>
              <a:rPr lang="ro-RO" altLang="en-US" sz="2200" dirty="0" err="1" smtClean="0">
                <a:solidFill>
                  <a:srgbClr val="000000"/>
                </a:solidFill>
              </a:rPr>
              <a:t>was</a:t>
            </a:r>
            <a:r>
              <a:rPr lang="ro-RO" altLang="en-US" sz="2200" dirty="0" smtClean="0">
                <a:solidFill>
                  <a:srgbClr val="000000"/>
                </a:solidFill>
              </a:rPr>
              <a:t> </a:t>
            </a:r>
            <a:r>
              <a:rPr lang="ro-RO" altLang="en-US" sz="2200" dirty="0" err="1" smtClean="0">
                <a:solidFill>
                  <a:srgbClr val="000000"/>
                </a:solidFill>
              </a:rPr>
              <a:t>added</a:t>
            </a:r>
            <a:r>
              <a:rPr lang="en-US" altLang="en-US" sz="2200" dirty="0" smtClean="0">
                <a:solidFill>
                  <a:srgbClr val="000000"/>
                </a:solidFill>
              </a:rPr>
              <a:t>.</a:t>
            </a:r>
            <a:endParaRPr lang="en-US" altLang="en-US" sz="2200" dirty="0">
              <a:solidFill>
                <a:srgbClr val="000000"/>
              </a:solidFill>
            </a:endParaRPr>
          </a:p>
        </p:txBody>
      </p:sp>
      <p:sp>
        <p:nvSpPr>
          <p:cNvPr id="2264" name="Text Box 1167"/>
          <p:cNvSpPr txBox="1">
            <a:spLocks noChangeArrowheads="1"/>
          </p:cNvSpPr>
          <p:nvPr/>
        </p:nvSpPr>
        <p:spPr bwMode="auto">
          <a:xfrm>
            <a:off x="10456368" y="25797331"/>
            <a:ext cx="10295432" cy="2677656"/>
          </a:xfrm>
          <a:prstGeom prst="rect">
            <a:avLst/>
          </a:prstGeom>
          <a:solidFill>
            <a:schemeClr val="accent1">
              <a:lumMod val="20000"/>
              <a:lumOff val="80000"/>
            </a:schemeClr>
          </a:solidFill>
          <a:ln>
            <a:noFill/>
          </a:ln>
          <a:extLst/>
        </p:spPr>
        <p:txBody>
          <a:bodyPr wrap="square">
            <a:spAutoFit/>
          </a:bodyPr>
          <a:lstStyle>
            <a:lvl1pPr defTabSz="1066800">
              <a:defRPr sz="5800">
                <a:solidFill>
                  <a:schemeClr val="tx1"/>
                </a:solidFill>
                <a:latin typeface="Arial" panose="020B0604020202020204" pitchFamily="34" charset="0"/>
              </a:defRPr>
            </a:lvl1pPr>
            <a:lvl2pPr marL="742950" indent="-285750" defTabSz="1066800">
              <a:defRPr sz="5800">
                <a:solidFill>
                  <a:schemeClr val="tx1"/>
                </a:solidFill>
                <a:latin typeface="Arial" panose="020B0604020202020204" pitchFamily="34" charset="0"/>
              </a:defRPr>
            </a:lvl2pPr>
            <a:lvl3pPr marL="1143000" indent="-228600" defTabSz="1066800">
              <a:defRPr sz="5800">
                <a:solidFill>
                  <a:schemeClr val="tx1"/>
                </a:solidFill>
                <a:latin typeface="Arial" panose="020B0604020202020204" pitchFamily="34" charset="0"/>
              </a:defRPr>
            </a:lvl3pPr>
            <a:lvl4pPr marL="1600200" indent="-228600" defTabSz="1066800">
              <a:defRPr sz="5800">
                <a:solidFill>
                  <a:schemeClr val="tx1"/>
                </a:solidFill>
                <a:latin typeface="Arial" panose="020B0604020202020204" pitchFamily="34" charset="0"/>
              </a:defRPr>
            </a:lvl4pPr>
            <a:lvl5pPr marL="2057400" indent="-228600" defTabSz="1066800">
              <a:defRPr sz="5800">
                <a:solidFill>
                  <a:schemeClr val="tx1"/>
                </a:solidFill>
                <a:latin typeface="Arial" panose="020B0604020202020204" pitchFamily="34" charset="0"/>
              </a:defRPr>
            </a:lvl5pPr>
            <a:lvl6pPr marL="2514600" indent="-228600" defTabSz="1066800" eaLnBrk="0" fontAlgn="base" hangingPunct="0">
              <a:spcBef>
                <a:spcPct val="0"/>
              </a:spcBef>
              <a:spcAft>
                <a:spcPct val="0"/>
              </a:spcAft>
              <a:defRPr sz="5800">
                <a:solidFill>
                  <a:schemeClr val="tx1"/>
                </a:solidFill>
                <a:latin typeface="Arial" panose="020B0604020202020204" pitchFamily="34" charset="0"/>
              </a:defRPr>
            </a:lvl6pPr>
            <a:lvl7pPr marL="2971800" indent="-228600" defTabSz="1066800" eaLnBrk="0" fontAlgn="base" hangingPunct="0">
              <a:spcBef>
                <a:spcPct val="0"/>
              </a:spcBef>
              <a:spcAft>
                <a:spcPct val="0"/>
              </a:spcAft>
              <a:defRPr sz="5800">
                <a:solidFill>
                  <a:schemeClr val="tx1"/>
                </a:solidFill>
                <a:latin typeface="Arial" panose="020B0604020202020204" pitchFamily="34" charset="0"/>
              </a:defRPr>
            </a:lvl7pPr>
            <a:lvl8pPr marL="3429000" indent="-228600" defTabSz="1066800" eaLnBrk="0" fontAlgn="base" hangingPunct="0">
              <a:spcBef>
                <a:spcPct val="0"/>
              </a:spcBef>
              <a:spcAft>
                <a:spcPct val="0"/>
              </a:spcAft>
              <a:defRPr sz="5800">
                <a:solidFill>
                  <a:schemeClr val="tx1"/>
                </a:solidFill>
                <a:latin typeface="Arial" panose="020B0604020202020204" pitchFamily="34" charset="0"/>
              </a:defRPr>
            </a:lvl8pPr>
            <a:lvl9pPr marL="3886200" indent="-228600" defTabSz="1066800" eaLnBrk="0" fontAlgn="base" hangingPunct="0">
              <a:spcBef>
                <a:spcPct val="0"/>
              </a:spcBef>
              <a:spcAft>
                <a:spcPct val="0"/>
              </a:spcAft>
              <a:defRPr sz="5800">
                <a:solidFill>
                  <a:schemeClr val="tx1"/>
                </a:solidFill>
                <a:latin typeface="Arial" panose="020B0604020202020204" pitchFamily="34" charset="0"/>
              </a:defRPr>
            </a:lvl9pPr>
          </a:lstStyle>
          <a:p>
            <a:pPr algn="just" eaLnBrk="1" hangingPunct="1">
              <a:spcAft>
                <a:spcPts val="1000"/>
              </a:spcAft>
            </a:pPr>
            <a:r>
              <a:rPr lang="en-US" sz="2800" dirty="0" smtClean="0"/>
              <a:t>A </a:t>
            </a:r>
            <a:r>
              <a:rPr lang="en-US" sz="2800" dirty="0"/>
              <a:t>sensitive method was applied to the analysis of eight sludge samples from different municipal WWTPs. The concentrations of detected residual estrogenic steroids in sludge samples varied greatly from 2.7 ng/g </a:t>
            </a:r>
            <a:r>
              <a:rPr lang="en-US" sz="2800" dirty="0" err="1"/>
              <a:t>d.w</a:t>
            </a:r>
            <a:r>
              <a:rPr lang="en-US" sz="2800" dirty="0"/>
              <a:t>. to 164.4 ng/g </a:t>
            </a:r>
            <a:r>
              <a:rPr lang="en-US" sz="2800" dirty="0" err="1"/>
              <a:t>d.w</a:t>
            </a:r>
            <a:r>
              <a:rPr lang="en-US" sz="2800" dirty="0"/>
              <a:t>. The most frequently detected compounds were </a:t>
            </a:r>
            <a:r>
              <a:rPr lang="en-US" sz="2800" dirty="0" err="1"/>
              <a:t>Estrone</a:t>
            </a:r>
            <a:r>
              <a:rPr lang="en-US" sz="2800" dirty="0"/>
              <a:t> and </a:t>
            </a:r>
            <a:r>
              <a:rPr lang="en-US" sz="2800" dirty="0" err="1"/>
              <a:t>Estriol</a:t>
            </a:r>
            <a:r>
              <a:rPr lang="en-US" sz="2800" dirty="0"/>
              <a:t>, with the latter having the highest concentrations</a:t>
            </a:r>
            <a:r>
              <a:rPr lang="en-US" sz="2800" dirty="0" smtClean="0"/>
              <a:t>.</a:t>
            </a:r>
            <a:endParaRPr lang="ro-RO" sz="2800" dirty="0"/>
          </a:p>
        </p:txBody>
      </p:sp>
      <p:sp>
        <p:nvSpPr>
          <p:cNvPr id="2266" name="TextBox 4"/>
          <p:cNvSpPr txBox="1">
            <a:spLocks noChangeArrowheads="1"/>
          </p:cNvSpPr>
          <p:nvPr/>
        </p:nvSpPr>
        <p:spPr bwMode="auto">
          <a:xfrm>
            <a:off x="529179" y="21335939"/>
            <a:ext cx="9352035" cy="814448"/>
          </a:xfrm>
          <a:prstGeom prst="rect">
            <a:avLst/>
          </a:prstGeom>
          <a:noFill/>
          <a:ln>
            <a:noFill/>
          </a:ln>
          <a:extLst/>
        </p:spPr>
        <p:txBody>
          <a:bodyPr wrap="square">
            <a:noAutofit/>
          </a:bodyPr>
          <a:lstStyle>
            <a:lvl1pPr>
              <a:defRPr sz="5800">
                <a:solidFill>
                  <a:schemeClr val="tx1"/>
                </a:solidFill>
                <a:latin typeface="Arial" panose="020B0604020202020204" pitchFamily="34" charset="0"/>
              </a:defRPr>
            </a:lvl1pPr>
            <a:lvl2pPr marL="742950" indent="-285750">
              <a:defRPr sz="5800">
                <a:solidFill>
                  <a:schemeClr val="tx1"/>
                </a:solidFill>
                <a:latin typeface="Arial" panose="020B0604020202020204" pitchFamily="34" charset="0"/>
              </a:defRPr>
            </a:lvl2pPr>
            <a:lvl3pPr marL="1143000" indent="-228600">
              <a:defRPr sz="5800">
                <a:solidFill>
                  <a:schemeClr val="tx1"/>
                </a:solidFill>
                <a:latin typeface="Arial" panose="020B0604020202020204" pitchFamily="34" charset="0"/>
              </a:defRPr>
            </a:lvl3pPr>
            <a:lvl4pPr marL="1600200" indent="-228600">
              <a:defRPr sz="5800">
                <a:solidFill>
                  <a:schemeClr val="tx1"/>
                </a:solidFill>
                <a:latin typeface="Arial" panose="020B0604020202020204" pitchFamily="34" charset="0"/>
              </a:defRPr>
            </a:lvl4pPr>
            <a:lvl5pPr marL="2057400" indent="-228600">
              <a:defRPr sz="5800">
                <a:solidFill>
                  <a:schemeClr val="tx1"/>
                </a:solidFill>
                <a:latin typeface="Arial" panose="020B0604020202020204" pitchFamily="34" charset="0"/>
              </a:defRPr>
            </a:lvl5pPr>
            <a:lvl6pPr marL="2514600" indent="-228600" defTabSz="2951163" eaLnBrk="0" fontAlgn="base" hangingPunct="0">
              <a:spcBef>
                <a:spcPct val="0"/>
              </a:spcBef>
              <a:spcAft>
                <a:spcPct val="0"/>
              </a:spcAft>
              <a:defRPr sz="5800">
                <a:solidFill>
                  <a:schemeClr val="tx1"/>
                </a:solidFill>
                <a:latin typeface="Arial" panose="020B0604020202020204" pitchFamily="34" charset="0"/>
              </a:defRPr>
            </a:lvl6pPr>
            <a:lvl7pPr marL="2971800" indent="-228600" defTabSz="2951163" eaLnBrk="0" fontAlgn="base" hangingPunct="0">
              <a:spcBef>
                <a:spcPct val="0"/>
              </a:spcBef>
              <a:spcAft>
                <a:spcPct val="0"/>
              </a:spcAft>
              <a:defRPr sz="5800">
                <a:solidFill>
                  <a:schemeClr val="tx1"/>
                </a:solidFill>
                <a:latin typeface="Arial" panose="020B0604020202020204" pitchFamily="34" charset="0"/>
              </a:defRPr>
            </a:lvl7pPr>
            <a:lvl8pPr marL="3429000" indent="-228600" defTabSz="2951163" eaLnBrk="0" fontAlgn="base" hangingPunct="0">
              <a:spcBef>
                <a:spcPct val="0"/>
              </a:spcBef>
              <a:spcAft>
                <a:spcPct val="0"/>
              </a:spcAft>
              <a:defRPr sz="5800">
                <a:solidFill>
                  <a:schemeClr val="tx1"/>
                </a:solidFill>
                <a:latin typeface="Arial" panose="020B0604020202020204" pitchFamily="34" charset="0"/>
              </a:defRPr>
            </a:lvl8pPr>
            <a:lvl9pPr marL="3886200" indent="-228600" defTabSz="2951163" eaLnBrk="0" fontAlgn="base" hangingPunct="0">
              <a:spcBef>
                <a:spcPct val="0"/>
              </a:spcBef>
              <a:spcAft>
                <a:spcPct val="0"/>
              </a:spcAft>
              <a:defRPr sz="5800">
                <a:solidFill>
                  <a:schemeClr val="tx1"/>
                </a:solidFill>
                <a:latin typeface="Arial" panose="020B0604020202020204" pitchFamily="34" charset="0"/>
              </a:defRPr>
            </a:lvl9pPr>
          </a:lstStyle>
          <a:p>
            <a:pPr algn="ctr"/>
            <a:r>
              <a:rPr lang="en-US" sz="2000" dirty="0"/>
              <a:t>Intra-day and inter-day precision, recoveries and detection and             quantification limits of estrogens in sludge samples by HPLC-MS/MS (100 ng/g)</a:t>
            </a:r>
            <a:endParaRPr lang="en-US" altLang="en-US" sz="2000" dirty="0"/>
          </a:p>
        </p:txBody>
      </p:sp>
      <p:sp>
        <p:nvSpPr>
          <p:cNvPr id="33" name="Rectangle 32"/>
          <p:cNvSpPr/>
          <p:nvPr/>
        </p:nvSpPr>
        <p:spPr>
          <a:xfrm>
            <a:off x="10237788" y="10186987"/>
            <a:ext cx="10742612" cy="1574790"/>
          </a:xfrm>
          <a:prstGeom prst="rect">
            <a:avLst/>
          </a:prstGeom>
          <a:noFill/>
        </p:spPr>
        <p:txBody>
          <a:bodyPr wrap="square">
            <a:spAutoFit/>
          </a:bodyPr>
          <a:lstStyle/>
          <a:p>
            <a:pPr marL="342900" indent="-342900" algn="just" eaLnBrk="1" hangingPunct="1">
              <a:spcAft>
                <a:spcPts val="1000"/>
              </a:spcAft>
              <a:buClr>
                <a:srgbClr val="FF0000"/>
              </a:buClr>
              <a:buSzPct val="150000"/>
              <a:buFont typeface="Wingdings" panose="05000000000000000000" pitchFamily="2" charset="2"/>
              <a:buChar char="§"/>
            </a:pPr>
            <a:r>
              <a:rPr lang="en-US" altLang="en-US" sz="2200" dirty="0" smtClean="0">
                <a:cs typeface="Arial" panose="020B0604020202020204" pitchFamily="34" charset="0"/>
              </a:rPr>
              <a:t> </a:t>
            </a:r>
            <a:r>
              <a:rPr lang="ro-RO" altLang="en-US" sz="2200" dirty="0" smtClean="0">
                <a:cs typeface="Arial" panose="020B0604020202020204" pitchFamily="34" charset="0"/>
              </a:rPr>
              <a:t>E1 </a:t>
            </a:r>
            <a:r>
              <a:rPr lang="ro-RO" altLang="en-US" sz="2200" dirty="0" err="1" smtClean="0">
                <a:cs typeface="Arial" panose="020B0604020202020204" pitchFamily="34" charset="0"/>
              </a:rPr>
              <a:t>occurred</a:t>
            </a:r>
            <a:r>
              <a:rPr lang="ro-RO" altLang="en-US" sz="2200" dirty="0" smtClean="0">
                <a:cs typeface="Arial" panose="020B0604020202020204" pitchFamily="34" charset="0"/>
              </a:rPr>
              <a:t> in 90 % of </a:t>
            </a:r>
            <a:r>
              <a:rPr lang="ro-RO" altLang="en-US" sz="2200" dirty="0" err="1" smtClean="0">
                <a:cs typeface="Arial" panose="020B0604020202020204" pitchFamily="34" charset="0"/>
              </a:rPr>
              <a:t>sludge</a:t>
            </a:r>
            <a:r>
              <a:rPr lang="ro-RO" altLang="en-US" sz="2200" dirty="0" smtClean="0">
                <a:cs typeface="Arial" panose="020B0604020202020204" pitchFamily="34" charset="0"/>
              </a:rPr>
              <a:t> </a:t>
            </a:r>
            <a:r>
              <a:rPr lang="ro-RO" altLang="en-US" sz="2200" dirty="0" err="1" smtClean="0">
                <a:cs typeface="Arial" panose="020B0604020202020204" pitchFamily="34" charset="0"/>
              </a:rPr>
              <a:t>samples</a:t>
            </a:r>
            <a:r>
              <a:rPr lang="ro-RO" altLang="en-US" sz="2200" dirty="0" smtClean="0">
                <a:cs typeface="Arial" panose="020B0604020202020204" pitchFamily="34" charset="0"/>
              </a:rPr>
              <a:t> in </a:t>
            </a:r>
            <a:r>
              <a:rPr lang="ro-RO" altLang="en-US" sz="2200" dirty="0" err="1" smtClean="0">
                <a:cs typeface="Arial" panose="020B0604020202020204" pitchFamily="34" charset="0"/>
              </a:rPr>
              <a:t>concentrations</a:t>
            </a:r>
            <a:r>
              <a:rPr lang="ro-RO" altLang="en-US" sz="2200" dirty="0" smtClean="0">
                <a:cs typeface="Arial" panose="020B0604020202020204" pitchFamily="34" charset="0"/>
              </a:rPr>
              <a:t> </a:t>
            </a:r>
            <a:r>
              <a:rPr lang="ro-RO" altLang="en-US" sz="2200" dirty="0" err="1" smtClean="0">
                <a:cs typeface="Arial" panose="020B0604020202020204" pitchFamily="34" charset="0"/>
              </a:rPr>
              <a:t>from</a:t>
            </a:r>
            <a:r>
              <a:rPr lang="ro-RO" altLang="en-US" sz="2200" dirty="0" smtClean="0">
                <a:cs typeface="Arial" panose="020B0604020202020204" pitchFamily="34" charset="0"/>
              </a:rPr>
              <a:t> 18.3 </a:t>
            </a:r>
            <a:r>
              <a:rPr lang="ro-RO" altLang="en-US" sz="2200" dirty="0" err="1" smtClean="0">
                <a:cs typeface="Arial" panose="020B0604020202020204" pitchFamily="34" charset="0"/>
              </a:rPr>
              <a:t>to</a:t>
            </a:r>
            <a:r>
              <a:rPr lang="ro-RO" altLang="en-US" sz="2200" dirty="0" smtClean="0">
                <a:cs typeface="Arial" panose="020B0604020202020204" pitchFamily="34" charset="0"/>
              </a:rPr>
              <a:t> 164.4 ng/g </a:t>
            </a:r>
            <a:r>
              <a:rPr lang="ro-RO" altLang="en-US" sz="2200" dirty="0" err="1" smtClean="0">
                <a:cs typeface="Arial" panose="020B0604020202020204" pitchFamily="34" charset="0"/>
              </a:rPr>
              <a:t>d.w</a:t>
            </a:r>
            <a:r>
              <a:rPr lang="ro-RO" altLang="en-US" sz="2200" dirty="0" smtClean="0">
                <a:cs typeface="Arial" panose="020B0604020202020204" pitchFamily="34" charset="0"/>
              </a:rPr>
              <a:t>.; E3 </a:t>
            </a:r>
            <a:r>
              <a:rPr lang="ro-RO" altLang="en-US" sz="2200" dirty="0" err="1" smtClean="0">
                <a:cs typeface="Arial" panose="020B0604020202020204" pitchFamily="34" charset="0"/>
              </a:rPr>
              <a:t>was</a:t>
            </a:r>
            <a:r>
              <a:rPr lang="ro-RO" altLang="en-US" sz="2200" dirty="0" smtClean="0">
                <a:cs typeface="Arial" panose="020B0604020202020204" pitchFamily="34" charset="0"/>
              </a:rPr>
              <a:t> </a:t>
            </a:r>
            <a:r>
              <a:rPr lang="ro-RO" altLang="en-US" sz="2200" dirty="0" err="1" smtClean="0">
                <a:cs typeface="Arial" panose="020B0604020202020204" pitchFamily="34" charset="0"/>
              </a:rPr>
              <a:t>detected</a:t>
            </a:r>
            <a:r>
              <a:rPr lang="ro-RO" altLang="en-US" sz="2200" dirty="0" smtClean="0">
                <a:cs typeface="Arial" panose="020B0604020202020204" pitchFamily="34" charset="0"/>
              </a:rPr>
              <a:t> in 60 5 of </a:t>
            </a:r>
            <a:r>
              <a:rPr lang="ro-RO" altLang="en-US" sz="2200" dirty="0" err="1" smtClean="0">
                <a:cs typeface="Arial" panose="020B0604020202020204" pitchFamily="34" charset="0"/>
              </a:rPr>
              <a:t>samples</a:t>
            </a:r>
            <a:r>
              <a:rPr lang="ro-RO" altLang="en-US" sz="2200" dirty="0" smtClean="0">
                <a:cs typeface="Arial" panose="020B0604020202020204" pitchFamily="34" charset="0"/>
              </a:rPr>
              <a:t> </a:t>
            </a:r>
            <a:r>
              <a:rPr lang="ro-RO" altLang="en-US" sz="2200" dirty="0" err="1" smtClean="0">
                <a:cs typeface="Arial" panose="020B0604020202020204" pitchFamily="34" charset="0"/>
              </a:rPr>
              <a:t>with</a:t>
            </a:r>
            <a:r>
              <a:rPr lang="ro-RO" altLang="en-US" sz="2200" dirty="0" smtClean="0">
                <a:cs typeface="Arial" panose="020B0604020202020204" pitchFamily="34" charset="0"/>
              </a:rPr>
              <a:t> a mediane of 9.1 ng/g </a:t>
            </a:r>
            <a:r>
              <a:rPr lang="ro-RO" altLang="en-US" sz="2200" dirty="0" err="1" smtClean="0">
                <a:cs typeface="Arial" panose="020B0604020202020204" pitchFamily="34" charset="0"/>
              </a:rPr>
              <a:t>d.w</a:t>
            </a:r>
            <a:r>
              <a:rPr lang="ro-RO" altLang="en-US" sz="2200" dirty="0" smtClean="0">
                <a:cs typeface="Arial" panose="020B0604020202020204" pitchFamily="34" charset="0"/>
              </a:rPr>
              <a:t>.</a:t>
            </a:r>
          </a:p>
          <a:p>
            <a:pPr marL="342900" indent="-342900" algn="just" eaLnBrk="1" hangingPunct="1">
              <a:spcAft>
                <a:spcPts val="1000"/>
              </a:spcAft>
              <a:buClr>
                <a:srgbClr val="FF0000"/>
              </a:buClr>
              <a:buSzPct val="150000"/>
              <a:buFont typeface="Wingdings" panose="05000000000000000000" pitchFamily="2" charset="2"/>
              <a:buChar char="§"/>
            </a:pPr>
            <a:r>
              <a:rPr lang="en-US" sz="2200" dirty="0" smtClean="0"/>
              <a:t>βE2</a:t>
            </a:r>
            <a:r>
              <a:rPr lang="ro-RO" sz="2200" dirty="0" smtClean="0"/>
              <a:t> </a:t>
            </a:r>
            <a:r>
              <a:rPr lang="ro-RO" sz="2200" dirty="0" err="1" smtClean="0"/>
              <a:t>was</a:t>
            </a:r>
            <a:r>
              <a:rPr lang="ro-RO" sz="2200" dirty="0" smtClean="0"/>
              <a:t> </a:t>
            </a:r>
            <a:r>
              <a:rPr lang="ro-RO" sz="2200" dirty="0" err="1" smtClean="0"/>
              <a:t>quantified</a:t>
            </a:r>
            <a:r>
              <a:rPr lang="ro-RO" sz="2200" dirty="0" smtClean="0"/>
              <a:t> </a:t>
            </a:r>
            <a:r>
              <a:rPr lang="ro-RO" sz="2200" dirty="0" err="1" smtClean="0"/>
              <a:t>only</a:t>
            </a:r>
            <a:r>
              <a:rPr lang="ro-RO" sz="2200" dirty="0" smtClean="0"/>
              <a:t> in </a:t>
            </a:r>
            <a:r>
              <a:rPr lang="ro-RO" sz="2200" dirty="0" err="1" smtClean="0"/>
              <a:t>one</a:t>
            </a:r>
            <a:r>
              <a:rPr lang="ro-RO" sz="2200" dirty="0" smtClean="0"/>
              <a:t> </a:t>
            </a:r>
            <a:r>
              <a:rPr lang="ro-RO" sz="2200" dirty="0" err="1" smtClean="0"/>
              <a:t>sample</a:t>
            </a:r>
            <a:r>
              <a:rPr lang="ro-RO" sz="2200" dirty="0" smtClean="0"/>
              <a:t> at </a:t>
            </a:r>
            <a:r>
              <a:rPr lang="ro-RO" sz="2200" dirty="0" err="1" smtClean="0"/>
              <a:t>level</a:t>
            </a:r>
            <a:r>
              <a:rPr lang="ro-RO" sz="2200" dirty="0" smtClean="0"/>
              <a:t> of 5.9 ng/g </a:t>
            </a:r>
            <a:r>
              <a:rPr lang="ro-RO" sz="2200" dirty="0" err="1" smtClean="0"/>
              <a:t>d.w</a:t>
            </a:r>
            <a:r>
              <a:rPr lang="ro-RO" sz="2200" dirty="0" smtClean="0"/>
              <a:t>.; EE2 </a:t>
            </a:r>
            <a:r>
              <a:rPr lang="ro-RO" sz="2200" dirty="0" err="1" smtClean="0"/>
              <a:t>was</a:t>
            </a:r>
            <a:r>
              <a:rPr lang="ro-RO" sz="2200" dirty="0" smtClean="0"/>
              <a:t> </a:t>
            </a:r>
            <a:r>
              <a:rPr lang="ro-RO" sz="2200" dirty="0" err="1" smtClean="0"/>
              <a:t>found</a:t>
            </a:r>
            <a:r>
              <a:rPr lang="ro-RO" sz="2200" dirty="0" smtClean="0"/>
              <a:t> in 4 </a:t>
            </a:r>
            <a:r>
              <a:rPr lang="ro-RO" sz="2200" dirty="0" err="1" smtClean="0"/>
              <a:t>samples</a:t>
            </a:r>
            <a:r>
              <a:rPr lang="ro-RO" sz="2200" dirty="0" smtClean="0"/>
              <a:t> </a:t>
            </a:r>
            <a:r>
              <a:rPr lang="ro-RO" sz="2200" dirty="0" err="1" smtClean="0"/>
              <a:t>ranging</a:t>
            </a:r>
            <a:r>
              <a:rPr lang="ro-RO" sz="2200" dirty="0" smtClean="0"/>
              <a:t> </a:t>
            </a:r>
            <a:r>
              <a:rPr lang="ro-RO" sz="2200" dirty="0" err="1" smtClean="0"/>
              <a:t>from</a:t>
            </a:r>
            <a:r>
              <a:rPr lang="ro-RO" sz="2200" dirty="0" smtClean="0"/>
              <a:t> 2.7 </a:t>
            </a:r>
            <a:r>
              <a:rPr lang="ro-RO" sz="2200" dirty="0" err="1" smtClean="0"/>
              <a:t>to</a:t>
            </a:r>
            <a:r>
              <a:rPr lang="ro-RO" sz="2200" dirty="0" smtClean="0"/>
              <a:t> 16.1 ng/g </a:t>
            </a:r>
            <a:r>
              <a:rPr lang="ro-RO" sz="2200" dirty="0" err="1" smtClean="0"/>
              <a:t>d.w</a:t>
            </a:r>
            <a:r>
              <a:rPr lang="ro-RO" sz="2200" dirty="0" smtClean="0"/>
              <a:t>.</a:t>
            </a:r>
            <a:endParaRPr lang="en-US" altLang="en-US" sz="2200" dirty="0" smtClean="0">
              <a:cs typeface="Arial" panose="020B0604020202020204" pitchFamily="34" charset="0"/>
            </a:endParaRPr>
          </a:p>
        </p:txBody>
      </p:sp>
      <p:sp>
        <p:nvSpPr>
          <p:cNvPr id="35" name="Text Box 1167"/>
          <p:cNvSpPr txBox="1">
            <a:spLocks noChangeArrowheads="1"/>
          </p:cNvSpPr>
          <p:nvPr/>
        </p:nvSpPr>
        <p:spPr bwMode="auto">
          <a:xfrm>
            <a:off x="529179" y="28627972"/>
            <a:ext cx="20375021" cy="990015"/>
          </a:xfrm>
          <a:prstGeom prst="rect">
            <a:avLst/>
          </a:prstGeom>
          <a:noFill/>
          <a:ln>
            <a:solidFill>
              <a:srgbClr val="FF0000"/>
            </a:solidFill>
          </a:ln>
          <a:extLst/>
        </p:spPr>
        <p:txBody>
          <a:bodyPr wrap="square">
            <a:spAutoFit/>
          </a:bodyPr>
          <a:lstStyle>
            <a:lvl1pPr defTabSz="1066800">
              <a:defRPr sz="5800">
                <a:solidFill>
                  <a:schemeClr val="tx1"/>
                </a:solidFill>
                <a:latin typeface="Arial" panose="020B0604020202020204" pitchFamily="34" charset="0"/>
              </a:defRPr>
            </a:lvl1pPr>
            <a:lvl2pPr marL="742950" indent="-285750" defTabSz="1066800">
              <a:defRPr sz="5800">
                <a:solidFill>
                  <a:schemeClr val="tx1"/>
                </a:solidFill>
                <a:latin typeface="Arial" panose="020B0604020202020204" pitchFamily="34" charset="0"/>
              </a:defRPr>
            </a:lvl2pPr>
            <a:lvl3pPr marL="1143000" indent="-228600" defTabSz="1066800">
              <a:defRPr sz="5800">
                <a:solidFill>
                  <a:schemeClr val="tx1"/>
                </a:solidFill>
                <a:latin typeface="Arial" panose="020B0604020202020204" pitchFamily="34" charset="0"/>
              </a:defRPr>
            </a:lvl3pPr>
            <a:lvl4pPr marL="1600200" indent="-228600" defTabSz="1066800">
              <a:defRPr sz="5800">
                <a:solidFill>
                  <a:schemeClr val="tx1"/>
                </a:solidFill>
                <a:latin typeface="Arial" panose="020B0604020202020204" pitchFamily="34" charset="0"/>
              </a:defRPr>
            </a:lvl4pPr>
            <a:lvl5pPr marL="2057400" indent="-228600" defTabSz="1066800">
              <a:defRPr sz="5800">
                <a:solidFill>
                  <a:schemeClr val="tx1"/>
                </a:solidFill>
                <a:latin typeface="Arial" panose="020B0604020202020204" pitchFamily="34" charset="0"/>
              </a:defRPr>
            </a:lvl5pPr>
            <a:lvl6pPr marL="2514600" indent="-228600" defTabSz="1066800" eaLnBrk="0" fontAlgn="base" hangingPunct="0">
              <a:spcBef>
                <a:spcPct val="0"/>
              </a:spcBef>
              <a:spcAft>
                <a:spcPct val="0"/>
              </a:spcAft>
              <a:defRPr sz="5800">
                <a:solidFill>
                  <a:schemeClr val="tx1"/>
                </a:solidFill>
                <a:latin typeface="Arial" panose="020B0604020202020204" pitchFamily="34" charset="0"/>
              </a:defRPr>
            </a:lvl6pPr>
            <a:lvl7pPr marL="2971800" indent="-228600" defTabSz="1066800" eaLnBrk="0" fontAlgn="base" hangingPunct="0">
              <a:spcBef>
                <a:spcPct val="0"/>
              </a:spcBef>
              <a:spcAft>
                <a:spcPct val="0"/>
              </a:spcAft>
              <a:defRPr sz="5800">
                <a:solidFill>
                  <a:schemeClr val="tx1"/>
                </a:solidFill>
                <a:latin typeface="Arial" panose="020B0604020202020204" pitchFamily="34" charset="0"/>
              </a:defRPr>
            </a:lvl7pPr>
            <a:lvl8pPr marL="3429000" indent="-228600" defTabSz="1066800" eaLnBrk="0" fontAlgn="base" hangingPunct="0">
              <a:spcBef>
                <a:spcPct val="0"/>
              </a:spcBef>
              <a:spcAft>
                <a:spcPct val="0"/>
              </a:spcAft>
              <a:defRPr sz="5800">
                <a:solidFill>
                  <a:schemeClr val="tx1"/>
                </a:solidFill>
                <a:latin typeface="Arial" panose="020B0604020202020204" pitchFamily="34" charset="0"/>
              </a:defRPr>
            </a:lvl8pPr>
            <a:lvl9pPr marL="3886200" indent="-228600" defTabSz="1066800" eaLnBrk="0" fontAlgn="base" hangingPunct="0">
              <a:spcBef>
                <a:spcPct val="0"/>
              </a:spcBef>
              <a:spcAft>
                <a:spcPct val="0"/>
              </a:spcAft>
              <a:defRPr sz="5800">
                <a:solidFill>
                  <a:schemeClr val="tx1"/>
                </a:solidFill>
                <a:latin typeface="Arial" panose="020B0604020202020204" pitchFamily="34" charset="0"/>
              </a:defRPr>
            </a:lvl9pPr>
          </a:lstStyle>
          <a:p>
            <a:pPr algn="just" eaLnBrk="1" hangingPunct="1">
              <a:spcAft>
                <a:spcPts val="1000"/>
              </a:spcAft>
            </a:pPr>
            <a:r>
              <a:rPr lang="en-US" altLang="en-US" sz="2800" b="1" i="1" dirty="0" smtClean="0">
                <a:solidFill>
                  <a:srgbClr val="000000"/>
                </a:solidFill>
              </a:rPr>
              <a:t>ACKNOWLEDGEMENTS</a:t>
            </a:r>
            <a:endParaRPr lang="en-US" altLang="en-US" sz="2800" b="1" dirty="0">
              <a:solidFill>
                <a:srgbClr val="FF0000"/>
              </a:solidFill>
            </a:endParaRPr>
          </a:p>
          <a:p>
            <a:r>
              <a:rPr lang="en-US" sz="2200" dirty="0" smtClean="0"/>
              <a:t>The authors gratefully acknowledge the financial support offered by The National Research Program “</a:t>
            </a:r>
            <a:r>
              <a:rPr lang="en-US" sz="2200" dirty="0" err="1" smtClean="0"/>
              <a:t>Nucleu</a:t>
            </a:r>
            <a:r>
              <a:rPr lang="en-US" sz="2200" dirty="0" smtClean="0"/>
              <a:t>” through Project PN </a:t>
            </a:r>
            <a:r>
              <a:rPr lang="ro-RO" sz="2200" dirty="0" smtClean="0"/>
              <a:t>16</a:t>
            </a:r>
            <a:r>
              <a:rPr lang="en-US" sz="2200" dirty="0" smtClean="0"/>
              <a:t>-</a:t>
            </a:r>
            <a:r>
              <a:rPr lang="ro-RO" sz="2200" dirty="0" smtClean="0"/>
              <a:t>25</a:t>
            </a:r>
            <a:r>
              <a:rPr lang="en-US" sz="2200" dirty="0" smtClean="0"/>
              <a:t>.01.</a:t>
            </a:r>
            <a:r>
              <a:rPr lang="ro-RO" sz="2200" dirty="0" smtClean="0"/>
              <a:t>06</a:t>
            </a:r>
            <a:r>
              <a:rPr lang="en-US" sz="2200" dirty="0" smtClean="0"/>
              <a:t>.</a:t>
            </a:r>
            <a:endParaRPr lang="en-US" sz="2200" dirty="0"/>
          </a:p>
        </p:txBody>
      </p:sp>
      <p:sp>
        <p:nvSpPr>
          <p:cNvPr id="36" name="Rectangle 35"/>
          <p:cNvSpPr/>
          <p:nvPr/>
        </p:nvSpPr>
        <p:spPr>
          <a:xfrm>
            <a:off x="10409784" y="18238422"/>
            <a:ext cx="10439400" cy="430887"/>
          </a:xfrm>
          <a:prstGeom prst="rect">
            <a:avLst/>
          </a:prstGeom>
          <a:noFill/>
        </p:spPr>
        <p:txBody>
          <a:bodyPr wrap="square">
            <a:spAutoFit/>
          </a:bodyPr>
          <a:lstStyle/>
          <a:p>
            <a:pPr algn="ctr" eaLnBrk="1" hangingPunct="1">
              <a:spcAft>
                <a:spcPts val="1000"/>
              </a:spcAft>
            </a:pPr>
            <a:r>
              <a:rPr lang="en-US" altLang="en-US" sz="2200" dirty="0" smtClean="0">
                <a:cs typeface="Arial" panose="020B0604020202020204" pitchFamily="34" charset="0"/>
              </a:rPr>
              <a:t> </a:t>
            </a:r>
            <a:r>
              <a:rPr lang="ro-RO" altLang="en-US" sz="2200" dirty="0" err="1">
                <a:cs typeface="Arial" panose="020B0604020202020204" pitchFamily="34" charset="0"/>
              </a:rPr>
              <a:t>R</a:t>
            </a:r>
            <a:r>
              <a:rPr lang="ro-RO" altLang="en-US" sz="2200" dirty="0" err="1" smtClean="0">
                <a:cs typeface="Arial" panose="020B0604020202020204" pitchFamily="34" charset="0"/>
              </a:rPr>
              <a:t>esults</a:t>
            </a:r>
            <a:r>
              <a:rPr lang="ro-RO" altLang="en-US" sz="2200" dirty="0" smtClean="0">
                <a:cs typeface="Arial" panose="020B0604020202020204" pitchFamily="34" charset="0"/>
              </a:rPr>
              <a:t> in ng/g (</a:t>
            </a:r>
            <a:r>
              <a:rPr lang="ro-RO" altLang="en-US" sz="2200" dirty="0" err="1" smtClean="0">
                <a:cs typeface="Arial" panose="020B0604020202020204" pitchFamily="34" charset="0"/>
              </a:rPr>
              <a:t>d.w</a:t>
            </a:r>
            <a:r>
              <a:rPr lang="ro-RO" altLang="en-US" sz="2200" dirty="0" smtClean="0">
                <a:cs typeface="Arial" panose="020B0604020202020204" pitchFamily="34" charset="0"/>
              </a:rPr>
              <a:t>.) of </a:t>
            </a:r>
            <a:r>
              <a:rPr lang="ro-RO" altLang="en-US" sz="2200" dirty="0" err="1" smtClean="0">
                <a:cs typeface="Arial" panose="020B0604020202020204" pitchFamily="34" charset="0"/>
              </a:rPr>
              <a:t>sewage</a:t>
            </a:r>
            <a:r>
              <a:rPr lang="ro-RO" altLang="en-US" sz="2200" dirty="0" smtClean="0">
                <a:cs typeface="Arial" panose="020B0604020202020204" pitchFamily="34" charset="0"/>
              </a:rPr>
              <a:t> </a:t>
            </a:r>
            <a:r>
              <a:rPr lang="ro-RO" altLang="en-US" sz="2200" dirty="0" err="1" smtClean="0">
                <a:cs typeface="Arial" panose="020B0604020202020204" pitchFamily="34" charset="0"/>
              </a:rPr>
              <a:t>sludge</a:t>
            </a:r>
            <a:r>
              <a:rPr lang="ro-RO" altLang="en-US" sz="2200" dirty="0" smtClean="0">
                <a:cs typeface="Arial" panose="020B0604020202020204" pitchFamily="34" charset="0"/>
              </a:rPr>
              <a:t> </a:t>
            </a:r>
            <a:r>
              <a:rPr lang="ro-RO" altLang="en-US" sz="2200" dirty="0" err="1" smtClean="0">
                <a:cs typeface="Arial" panose="020B0604020202020204" pitchFamily="34" charset="0"/>
              </a:rPr>
              <a:t>samples</a:t>
            </a:r>
            <a:r>
              <a:rPr lang="ro-RO" altLang="en-US" sz="2200" dirty="0" smtClean="0">
                <a:cs typeface="Arial" panose="020B0604020202020204" pitchFamily="34" charset="0"/>
              </a:rPr>
              <a:t> </a:t>
            </a:r>
            <a:r>
              <a:rPr lang="ro-RO" altLang="en-US" sz="2200" dirty="0" err="1" smtClean="0">
                <a:cs typeface="Arial" panose="020B0604020202020204" pitchFamily="34" charset="0"/>
              </a:rPr>
              <a:t>analyzed</a:t>
            </a:r>
            <a:endParaRPr lang="en-US" altLang="en-US" sz="2200" dirty="0" smtClean="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616557511"/>
              </p:ext>
            </p:extLst>
          </p:nvPr>
        </p:nvGraphicFramePr>
        <p:xfrm>
          <a:off x="529180" y="22318748"/>
          <a:ext cx="9352035" cy="5166047"/>
        </p:xfrm>
        <a:graphic>
          <a:graphicData uri="http://schemas.openxmlformats.org/drawingml/2006/table">
            <a:tbl>
              <a:tblPr firstRow="1" firstCol="1" bandRow="1">
                <a:tableStyleId>{5C22544A-7EE6-4342-B048-85BDC9FD1C3A}</a:tableStyleId>
              </a:tblPr>
              <a:tblGrid>
                <a:gridCol w="1792784"/>
                <a:gridCol w="1749495"/>
                <a:gridCol w="1749495"/>
                <a:gridCol w="1701727"/>
                <a:gridCol w="1268831"/>
                <a:gridCol w="1089703"/>
              </a:tblGrid>
              <a:tr h="541088">
                <a:tc rowSpan="2">
                  <a:txBody>
                    <a:bodyPr/>
                    <a:lstStyle/>
                    <a:p>
                      <a:pPr algn="ctr">
                        <a:lnSpc>
                          <a:spcPct val="107000"/>
                        </a:lnSpc>
                        <a:spcAft>
                          <a:spcPts val="0"/>
                        </a:spcAft>
                      </a:pPr>
                      <a:r>
                        <a:rPr lang="pt-PT" sz="2400" dirty="0">
                          <a:effectLst/>
                          <a:uFill>
                            <a:solidFill>
                              <a:srgbClr val="000000"/>
                            </a:solidFill>
                          </a:uFill>
                          <a:latin typeface="Arial" panose="020B0604020202020204" pitchFamily="34" charset="0"/>
                          <a:cs typeface="Arial" panose="020B0604020202020204" pitchFamily="34" charset="0"/>
                        </a:rPr>
                        <a:t>Compound</a:t>
                      </a:r>
                      <a:endParaRPr lang="ro-RO" sz="2400" dirty="0">
                        <a:solidFill>
                          <a:srgbClr val="000000"/>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100000" b="100000"/>
                      </a:path>
                      <a:tileRect t="-100000" r="-100000"/>
                    </a:gradFill>
                  </a:tcPr>
                </a:tc>
                <a:tc gridSpan="2">
                  <a:txBody>
                    <a:bodyPr/>
                    <a:lstStyle/>
                    <a:p>
                      <a:pPr algn="ctr">
                        <a:lnSpc>
                          <a:spcPct val="107000"/>
                        </a:lnSpc>
                        <a:spcAft>
                          <a:spcPts val="0"/>
                        </a:spcAft>
                      </a:pPr>
                      <a:r>
                        <a:rPr lang="pt-PT" sz="2400" dirty="0">
                          <a:effectLst/>
                          <a:uFill>
                            <a:solidFill>
                              <a:srgbClr val="000000"/>
                            </a:solidFill>
                          </a:uFill>
                          <a:latin typeface="Arial" panose="020B0604020202020204" pitchFamily="34" charset="0"/>
                          <a:cs typeface="Arial" panose="020B0604020202020204" pitchFamily="34" charset="0"/>
                        </a:rPr>
                        <a:t>Precision</a:t>
                      </a:r>
                      <a:endParaRPr lang="ro-RO" sz="2400" dirty="0">
                        <a:solidFill>
                          <a:srgbClr val="000000"/>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tc>
                <a:tc hMerge="1">
                  <a:txBody>
                    <a:bodyPr/>
                    <a:lstStyle/>
                    <a:p>
                      <a:endParaRPr lang="ro-RO"/>
                    </a:p>
                  </a:txBody>
                  <a:tcPr/>
                </a:tc>
                <a:tc rowSpan="2">
                  <a:txBody>
                    <a:bodyPr/>
                    <a:lstStyle/>
                    <a:p>
                      <a:pPr algn="ctr">
                        <a:lnSpc>
                          <a:spcPct val="107000"/>
                        </a:lnSpc>
                        <a:spcAft>
                          <a:spcPts val="0"/>
                        </a:spcAft>
                      </a:pPr>
                      <a:r>
                        <a:rPr lang="pt-PT" sz="2400" dirty="0">
                          <a:effectLst/>
                          <a:uFill>
                            <a:solidFill>
                              <a:srgbClr val="000000"/>
                            </a:solidFill>
                          </a:uFill>
                          <a:latin typeface="Arial" panose="020B0604020202020204" pitchFamily="34" charset="0"/>
                          <a:cs typeface="Arial" panose="020B0604020202020204" pitchFamily="34" charset="0"/>
                        </a:rPr>
                        <a:t>Overall method recovery</a:t>
                      </a:r>
                      <a:r>
                        <a:rPr lang="pt-PT" sz="2400" baseline="30000" dirty="0">
                          <a:effectLst/>
                          <a:uFill>
                            <a:solidFill>
                              <a:srgbClr val="000000"/>
                            </a:solidFill>
                          </a:uFill>
                          <a:latin typeface="Arial" panose="020B0604020202020204" pitchFamily="34" charset="0"/>
                          <a:cs typeface="Arial" panose="020B0604020202020204" pitchFamily="34" charset="0"/>
                        </a:rPr>
                        <a:t>a</a:t>
                      </a:r>
                      <a:endParaRPr lang="ro-RO" sz="2400" dirty="0">
                        <a:solidFill>
                          <a:srgbClr val="000000"/>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tcPr>
                </a:tc>
                <a:tc rowSpan="2">
                  <a:txBody>
                    <a:bodyPr/>
                    <a:lstStyle/>
                    <a:p>
                      <a:pPr algn="ctr">
                        <a:lnSpc>
                          <a:spcPct val="107000"/>
                        </a:lnSpc>
                        <a:spcAft>
                          <a:spcPts val="0"/>
                        </a:spcAft>
                      </a:pPr>
                      <a:r>
                        <a:rPr lang="pt-PT" sz="2400" dirty="0" smtClean="0">
                          <a:effectLst/>
                          <a:uFill>
                            <a:solidFill>
                              <a:srgbClr val="000000"/>
                            </a:solidFill>
                          </a:uFill>
                          <a:latin typeface="Arial" panose="020B0604020202020204" pitchFamily="34" charset="0"/>
                          <a:cs typeface="Arial" panose="020B0604020202020204" pitchFamily="34" charset="0"/>
                        </a:rPr>
                        <a:t>LOD</a:t>
                      </a:r>
                      <a:r>
                        <a:rPr lang="ro-RO" sz="2400" baseline="30000" dirty="0" smtClean="0">
                          <a:effectLst/>
                          <a:uFill>
                            <a:solidFill>
                              <a:srgbClr val="000000"/>
                            </a:solidFill>
                          </a:uFill>
                          <a:latin typeface="Arial" panose="020B0604020202020204" pitchFamily="34" charset="0"/>
                          <a:cs typeface="Arial" panose="020B0604020202020204" pitchFamily="34" charset="0"/>
                        </a:rPr>
                        <a:t>b</a:t>
                      </a:r>
                      <a:endParaRPr lang="ro-RO" sz="2400" dirty="0">
                        <a:effectLst/>
                        <a:uFill>
                          <a:solidFill>
                            <a:srgbClr val="000000"/>
                          </a:solidFill>
                        </a:uFill>
                        <a:latin typeface="Arial" panose="020B0604020202020204" pitchFamily="34" charset="0"/>
                        <a:cs typeface="Arial" panose="020B0604020202020204" pitchFamily="34" charset="0"/>
                      </a:endParaRPr>
                    </a:p>
                    <a:p>
                      <a:pPr algn="ctr">
                        <a:lnSpc>
                          <a:spcPct val="107000"/>
                        </a:lnSpc>
                        <a:spcAft>
                          <a:spcPts val="0"/>
                        </a:spcAft>
                      </a:pPr>
                      <a:r>
                        <a:rPr lang="pt-PT" sz="2400" dirty="0">
                          <a:effectLst/>
                          <a:uFill>
                            <a:solidFill>
                              <a:srgbClr val="000000"/>
                            </a:solidFill>
                          </a:uFill>
                          <a:latin typeface="Arial" panose="020B0604020202020204" pitchFamily="34" charset="0"/>
                          <a:cs typeface="Arial" panose="020B0604020202020204" pitchFamily="34" charset="0"/>
                        </a:rPr>
                        <a:t>(</a:t>
                      </a:r>
                      <a:r>
                        <a:rPr lang="pt-PT" sz="2400" dirty="0" smtClean="0">
                          <a:effectLst/>
                          <a:uFill>
                            <a:solidFill>
                              <a:srgbClr val="000000"/>
                            </a:solidFill>
                          </a:uFill>
                          <a:latin typeface="Arial" panose="020B0604020202020204" pitchFamily="34" charset="0"/>
                          <a:cs typeface="Arial" panose="020B0604020202020204" pitchFamily="34" charset="0"/>
                        </a:rPr>
                        <a:t>ng/g)</a:t>
                      </a:r>
                      <a:endParaRPr lang="ro-RO" sz="2400" dirty="0">
                        <a:solidFill>
                          <a:srgbClr val="000000"/>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tcPr>
                </a:tc>
                <a:tc rowSpan="2">
                  <a:txBody>
                    <a:bodyPr/>
                    <a:lstStyle/>
                    <a:p>
                      <a:pPr algn="ctr">
                        <a:lnSpc>
                          <a:spcPct val="107000"/>
                        </a:lnSpc>
                        <a:spcAft>
                          <a:spcPts val="0"/>
                        </a:spcAft>
                      </a:pPr>
                      <a:r>
                        <a:rPr lang="pt-PT" sz="2400" dirty="0" smtClean="0">
                          <a:effectLst/>
                          <a:uFill>
                            <a:solidFill>
                              <a:srgbClr val="000000"/>
                            </a:solidFill>
                          </a:uFill>
                          <a:latin typeface="Arial" panose="020B0604020202020204" pitchFamily="34" charset="0"/>
                          <a:cs typeface="Arial" panose="020B0604020202020204" pitchFamily="34" charset="0"/>
                        </a:rPr>
                        <a:t>LOQ</a:t>
                      </a:r>
                      <a:r>
                        <a:rPr lang="ro-RO" sz="2400" baseline="30000" dirty="0" smtClean="0">
                          <a:effectLst/>
                          <a:uFill>
                            <a:solidFill>
                              <a:srgbClr val="000000"/>
                            </a:solidFill>
                          </a:uFill>
                          <a:latin typeface="Arial" panose="020B0604020202020204" pitchFamily="34" charset="0"/>
                          <a:cs typeface="Arial" panose="020B0604020202020204" pitchFamily="34" charset="0"/>
                        </a:rPr>
                        <a:t>b</a:t>
                      </a:r>
                      <a:r>
                        <a:rPr lang="pt-PT" sz="2400" dirty="0" smtClean="0">
                          <a:effectLst/>
                          <a:uFill>
                            <a:solidFill>
                              <a:srgbClr val="000000"/>
                            </a:solidFill>
                          </a:uFill>
                          <a:latin typeface="Arial" panose="020B0604020202020204" pitchFamily="34" charset="0"/>
                          <a:cs typeface="Arial" panose="020B0604020202020204" pitchFamily="34" charset="0"/>
                        </a:rPr>
                        <a:t> </a:t>
                      </a:r>
                      <a:endParaRPr lang="ro-RO" sz="2400" dirty="0">
                        <a:effectLst/>
                        <a:uFill>
                          <a:solidFill>
                            <a:srgbClr val="000000"/>
                          </a:solidFill>
                        </a:uFill>
                        <a:latin typeface="Arial" panose="020B0604020202020204" pitchFamily="34" charset="0"/>
                        <a:cs typeface="Arial" panose="020B0604020202020204" pitchFamily="34" charset="0"/>
                      </a:endParaRPr>
                    </a:p>
                    <a:p>
                      <a:pPr algn="ctr">
                        <a:lnSpc>
                          <a:spcPct val="107000"/>
                        </a:lnSpc>
                        <a:spcAft>
                          <a:spcPts val="0"/>
                        </a:spcAft>
                      </a:pPr>
                      <a:r>
                        <a:rPr lang="pt-PT" sz="2400" dirty="0">
                          <a:effectLst/>
                          <a:uFill>
                            <a:solidFill>
                              <a:srgbClr val="000000"/>
                            </a:solidFill>
                          </a:uFill>
                          <a:latin typeface="Arial" panose="020B0604020202020204" pitchFamily="34" charset="0"/>
                          <a:cs typeface="Arial" panose="020B0604020202020204" pitchFamily="34" charset="0"/>
                        </a:rPr>
                        <a:t>(ng/g)</a:t>
                      </a:r>
                      <a:endParaRPr lang="ro-RO" sz="2400" dirty="0">
                        <a:solidFill>
                          <a:srgbClr val="000000"/>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tcPr>
                </a:tc>
              </a:tr>
              <a:tr h="872023">
                <a:tc vMerge="1">
                  <a:txBody>
                    <a:bodyPr/>
                    <a:lstStyle/>
                    <a:p>
                      <a:endParaRPr lang="ro-RO"/>
                    </a:p>
                  </a:txBody>
                  <a:tcPr/>
                </a:tc>
                <a:tc>
                  <a:txBody>
                    <a:bodyPr/>
                    <a:lstStyle/>
                    <a:p>
                      <a:pPr algn="ctr">
                        <a:lnSpc>
                          <a:spcPct val="107000"/>
                        </a:lnSpc>
                        <a:spcAft>
                          <a:spcPts val="0"/>
                        </a:spcAft>
                      </a:pPr>
                      <a:r>
                        <a:rPr lang="pt-PT" sz="2400" dirty="0">
                          <a:effectLst/>
                          <a:uFill>
                            <a:solidFill>
                              <a:srgbClr val="000000"/>
                            </a:solidFill>
                          </a:uFill>
                          <a:latin typeface="Arial" panose="020B0604020202020204" pitchFamily="34" charset="0"/>
                          <a:cs typeface="Arial" panose="020B0604020202020204" pitchFamily="34" charset="0"/>
                        </a:rPr>
                        <a:t>Intra-day</a:t>
                      </a:r>
                      <a:endParaRPr lang="ro-RO" sz="2400" dirty="0">
                        <a:effectLst/>
                        <a:uFill>
                          <a:solidFill>
                            <a:srgbClr val="000000"/>
                          </a:solidFill>
                        </a:uFill>
                        <a:latin typeface="Arial" panose="020B0604020202020204" pitchFamily="34" charset="0"/>
                        <a:cs typeface="Arial" panose="020B0604020202020204" pitchFamily="34" charset="0"/>
                      </a:endParaRPr>
                    </a:p>
                    <a:p>
                      <a:pPr algn="ctr">
                        <a:lnSpc>
                          <a:spcPct val="107000"/>
                        </a:lnSpc>
                        <a:spcAft>
                          <a:spcPts val="0"/>
                        </a:spcAft>
                      </a:pPr>
                      <a:r>
                        <a:rPr lang="pt-PT" sz="2400" dirty="0">
                          <a:effectLst/>
                          <a:uFill>
                            <a:solidFill>
                              <a:srgbClr val="000000"/>
                            </a:solidFill>
                          </a:uFill>
                          <a:latin typeface="Arial" panose="020B0604020202020204" pitchFamily="34" charset="0"/>
                          <a:cs typeface="Arial" panose="020B0604020202020204" pitchFamily="34" charset="0"/>
                        </a:rPr>
                        <a:t>(ng/g)</a:t>
                      </a:r>
                      <a:r>
                        <a:rPr lang="pt-PT" sz="2400" baseline="30000" dirty="0">
                          <a:effectLst/>
                          <a:uFill>
                            <a:solidFill>
                              <a:srgbClr val="000000"/>
                            </a:solidFill>
                          </a:uFill>
                          <a:latin typeface="Arial" panose="020B0604020202020204" pitchFamily="34" charset="0"/>
                          <a:cs typeface="Arial" panose="020B0604020202020204" pitchFamily="34" charset="0"/>
                        </a:rPr>
                        <a:t> a</a:t>
                      </a:r>
                      <a:endParaRPr lang="ro-RO" sz="2400" dirty="0">
                        <a:solidFill>
                          <a:srgbClr val="000000"/>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tc>
                <a:tc>
                  <a:txBody>
                    <a:bodyPr/>
                    <a:lstStyle/>
                    <a:p>
                      <a:pPr algn="ctr">
                        <a:lnSpc>
                          <a:spcPct val="107000"/>
                        </a:lnSpc>
                        <a:spcAft>
                          <a:spcPts val="0"/>
                        </a:spcAft>
                      </a:pPr>
                      <a:r>
                        <a:rPr lang="pt-PT" sz="2400" dirty="0">
                          <a:effectLst/>
                          <a:uFill>
                            <a:solidFill>
                              <a:srgbClr val="000000"/>
                            </a:solidFill>
                          </a:uFill>
                          <a:latin typeface="Arial" panose="020B0604020202020204" pitchFamily="34" charset="0"/>
                          <a:cs typeface="Arial" panose="020B0604020202020204" pitchFamily="34" charset="0"/>
                        </a:rPr>
                        <a:t>Inter-day</a:t>
                      </a:r>
                      <a:endParaRPr lang="ro-RO" sz="2400" dirty="0">
                        <a:effectLst/>
                        <a:uFill>
                          <a:solidFill>
                            <a:srgbClr val="000000"/>
                          </a:solidFill>
                        </a:uFill>
                        <a:latin typeface="Arial" panose="020B0604020202020204" pitchFamily="34" charset="0"/>
                        <a:cs typeface="Arial" panose="020B0604020202020204" pitchFamily="34" charset="0"/>
                      </a:endParaRPr>
                    </a:p>
                    <a:p>
                      <a:pPr algn="ctr">
                        <a:lnSpc>
                          <a:spcPct val="107000"/>
                        </a:lnSpc>
                        <a:spcAft>
                          <a:spcPts val="0"/>
                        </a:spcAft>
                      </a:pPr>
                      <a:r>
                        <a:rPr lang="pt-PT" sz="2400" dirty="0">
                          <a:effectLst/>
                          <a:uFill>
                            <a:solidFill>
                              <a:srgbClr val="000000"/>
                            </a:solidFill>
                          </a:uFill>
                          <a:latin typeface="Arial" panose="020B0604020202020204" pitchFamily="34" charset="0"/>
                          <a:cs typeface="Arial" panose="020B0604020202020204" pitchFamily="34" charset="0"/>
                        </a:rPr>
                        <a:t>(ng/g)</a:t>
                      </a:r>
                      <a:r>
                        <a:rPr lang="pt-PT" sz="2400" baseline="30000" dirty="0">
                          <a:effectLst/>
                          <a:uFill>
                            <a:solidFill>
                              <a:srgbClr val="000000"/>
                            </a:solidFill>
                          </a:uFill>
                          <a:latin typeface="Arial" panose="020B0604020202020204" pitchFamily="34" charset="0"/>
                          <a:cs typeface="Arial" panose="020B0604020202020204" pitchFamily="34" charset="0"/>
                        </a:rPr>
                        <a:t> a</a:t>
                      </a:r>
                      <a:endParaRPr lang="ro-RO" sz="2400" dirty="0">
                        <a:solidFill>
                          <a:srgbClr val="000000"/>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tc>
                <a:tc vMerge="1">
                  <a:txBody>
                    <a:bodyPr/>
                    <a:lstStyle/>
                    <a:p>
                      <a:endParaRPr lang="ro-RO"/>
                    </a:p>
                  </a:txBody>
                  <a:tcPr/>
                </a:tc>
                <a:tc vMerge="1">
                  <a:txBody>
                    <a:bodyPr/>
                    <a:lstStyle/>
                    <a:p>
                      <a:endParaRPr lang="ro-RO"/>
                    </a:p>
                  </a:txBody>
                  <a:tcPr/>
                </a:tc>
                <a:tc vMerge="1">
                  <a:txBody>
                    <a:bodyPr/>
                    <a:lstStyle/>
                    <a:p>
                      <a:endParaRPr lang="ro-RO"/>
                    </a:p>
                  </a:txBody>
                  <a:tcPr/>
                </a:tc>
              </a:tr>
              <a:tr h="616226">
                <a:tc>
                  <a:txBody>
                    <a:bodyPr/>
                    <a:lstStyle/>
                    <a:p>
                      <a:pPr algn="ctr">
                        <a:lnSpc>
                          <a:spcPct val="107000"/>
                        </a:lnSpc>
                        <a:spcAft>
                          <a:spcPts val="0"/>
                        </a:spcAft>
                      </a:pPr>
                      <a:r>
                        <a:rPr lang="en-US" sz="3200" dirty="0" smtClean="0">
                          <a:effectLst/>
                          <a:uFill>
                            <a:solidFill>
                              <a:srgbClr val="000000"/>
                            </a:solidFill>
                          </a:uFill>
                          <a:latin typeface="Arial" panose="020B0604020202020204" pitchFamily="34" charset="0"/>
                          <a:cs typeface="Arial" panose="020B0604020202020204" pitchFamily="34" charset="0"/>
                        </a:rPr>
                        <a:t>E3</a:t>
                      </a:r>
                      <a:endParaRPr lang="ro-RO" sz="3200" dirty="0">
                        <a:solidFill>
                          <a:srgbClr val="000000"/>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07000"/>
                        </a:lnSpc>
                        <a:spcAft>
                          <a:spcPts val="0"/>
                        </a:spcAft>
                      </a:pPr>
                      <a:r>
                        <a:rPr lang="it-IT" sz="2200" b="1" dirty="0">
                          <a:solidFill>
                            <a:schemeClr val="tx1"/>
                          </a:solidFill>
                          <a:effectLst/>
                          <a:uFill>
                            <a:solidFill>
                              <a:srgbClr val="000000"/>
                            </a:solidFill>
                          </a:uFill>
                          <a:latin typeface="Arial" panose="020B0604020202020204" pitchFamily="34" charset="0"/>
                          <a:cs typeface="Arial" panose="020B0604020202020204" pitchFamily="34" charset="0"/>
                        </a:rPr>
                        <a:t>11.7± 0.8</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noFill/>
                  </a:tcPr>
                </a:tc>
                <a:tc>
                  <a:txBody>
                    <a:bodyPr/>
                    <a:lstStyle/>
                    <a:p>
                      <a:pPr algn="ctr">
                        <a:lnSpc>
                          <a:spcPct val="107000"/>
                        </a:lnSpc>
                        <a:spcAft>
                          <a:spcPts val="0"/>
                        </a:spcAft>
                      </a:pPr>
                      <a:r>
                        <a:rPr lang="it-IT" sz="2200" b="1" dirty="0">
                          <a:solidFill>
                            <a:schemeClr val="tx1"/>
                          </a:solidFill>
                          <a:effectLst/>
                          <a:uFill>
                            <a:solidFill>
                              <a:srgbClr val="000000"/>
                            </a:solidFill>
                          </a:uFill>
                          <a:latin typeface="Arial" panose="020B0604020202020204" pitchFamily="34" charset="0"/>
                          <a:cs typeface="Arial" panose="020B0604020202020204" pitchFamily="34" charset="0"/>
                        </a:rPr>
                        <a:t>10.6 ± 1.7</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noFill/>
                  </a:tcPr>
                </a:tc>
                <a:tc>
                  <a:txBody>
                    <a:bodyPr/>
                    <a:lstStyle/>
                    <a:p>
                      <a:pPr algn="ctr">
                        <a:lnSpc>
                          <a:spcPct val="107000"/>
                        </a:lnSpc>
                        <a:spcAft>
                          <a:spcPts val="0"/>
                        </a:spcAft>
                      </a:pPr>
                      <a:r>
                        <a:rPr lang="en-US" sz="2200" b="1" dirty="0">
                          <a:solidFill>
                            <a:schemeClr val="tx1"/>
                          </a:solidFill>
                          <a:effectLst/>
                          <a:uFill>
                            <a:solidFill>
                              <a:srgbClr val="000000"/>
                            </a:solidFill>
                          </a:uFill>
                          <a:latin typeface="Arial" panose="020B0604020202020204" pitchFamily="34" charset="0"/>
                          <a:cs typeface="Arial" panose="020B0604020202020204" pitchFamily="34" charset="0"/>
                        </a:rPr>
                        <a:t>84.5 ± 10</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noFill/>
                  </a:tcPr>
                </a:tc>
                <a:tc>
                  <a:txBody>
                    <a:bodyPr/>
                    <a:lstStyle/>
                    <a:p>
                      <a:pPr algn="ctr">
                        <a:lnSpc>
                          <a:spcPct val="107000"/>
                        </a:lnSpc>
                        <a:spcAft>
                          <a:spcPts val="0"/>
                        </a:spcAft>
                      </a:pPr>
                      <a:r>
                        <a:rPr lang="en-US" sz="2200" b="1" dirty="0">
                          <a:solidFill>
                            <a:schemeClr val="tx1"/>
                          </a:solidFill>
                          <a:effectLst/>
                          <a:uFill>
                            <a:solidFill>
                              <a:srgbClr val="000000"/>
                            </a:solidFill>
                          </a:uFill>
                          <a:latin typeface="Arial" panose="020B0604020202020204" pitchFamily="34" charset="0"/>
                          <a:cs typeface="Arial" panose="020B0604020202020204" pitchFamily="34" charset="0"/>
                        </a:rPr>
                        <a:t>1.18</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noFill/>
                  </a:tcPr>
                </a:tc>
                <a:tc>
                  <a:txBody>
                    <a:bodyPr/>
                    <a:lstStyle/>
                    <a:p>
                      <a:pPr algn="ctr">
                        <a:lnSpc>
                          <a:spcPct val="107000"/>
                        </a:lnSpc>
                        <a:spcAft>
                          <a:spcPts val="0"/>
                        </a:spcAft>
                      </a:pPr>
                      <a:r>
                        <a:rPr lang="en-US" sz="2200" b="1" dirty="0">
                          <a:solidFill>
                            <a:schemeClr val="tx1"/>
                          </a:solidFill>
                          <a:effectLst/>
                          <a:uFill>
                            <a:solidFill>
                              <a:srgbClr val="000000"/>
                            </a:solidFill>
                          </a:uFill>
                          <a:latin typeface="Arial" panose="020B0604020202020204" pitchFamily="34" charset="0"/>
                          <a:cs typeface="Arial" panose="020B0604020202020204" pitchFamily="34" charset="0"/>
                        </a:rPr>
                        <a:t>3.95</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noFill/>
                  </a:tcPr>
                </a:tc>
              </a:tr>
              <a:tr h="616226">
                <a:tc>
                  <a:txBody>
                    <a:bodyPr/>
                    <a:lstStyle/>
                    <a:p>
                      <a:pPr algn="ctr">
                        <a:lnSpc>
                          <a:spcPct val="107000"/>
                        </a:lnSpc>
                        <a:spcAft>
                          <a:spcPts val="0"/>
                        </a:spcAft>
                      </a:pPr>
                      <a:r>
                        <a:rPr lang="en-US" sz="3200" dirty="0" err="1" smtClean="0">
                          <a:effectLst/>
                          <a:uFill>
                            <a:solidFill>
                              <a:srgbClr val="000000"/>
                            </a:solidFill>
                          </a:uFill>
                          <a:latin typeface="Arial" panose="020B0604020202020204" pitchFamily="34" charset="0"/>
                          <a:cs typeface="Arial" panose="020B0604020202020204" pitchFamily="34" charset="0"/>
                        </a:rPr>
                        <a:t>Eq</a:t>
                      </a:r>
                      <a:endParaRPr lang="ro-RO" sz="3200" dirty="0">
                        <a:solidFill>
                          <a:srgbClr val="000000"/>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07000"/>
                        </a:lnSpc>
                        <a:spcAft>
                          <a:spcPts val="0"/>
                        </a:spcAft>
                      </a:pPr>
                      <a:r>
                        <a:rPr lang="it-IT" sz="2200" b="1" dirty="0">
                          <a:solidFill>
                            <a:schemeClr val="tx1"/>
                          </a:solidFill>
                          <a:effectLst/>
                          <a:uFill>
                            <a:solidFill>
                              <a:srgbClr val="000000"/>
                            </a:solidFill>
                          </a:uFill>
                          <a:latin typeface="Arial" panose="020B0604020202020204" pitchFamily="34" charset="0"/>
                          <a:cs typeface="Arial" panose="020B0604020202020204" pitchFamily="34" charset="0"/>
                        </a:rPr>
                        <a:t>122.9 ± 6.7</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tc>
                <a:tc>
                  <a:txBody>
                    <a:bodyPr/>
                    <a:lstStyle/>
                    <a:p>
                      <a:pPr algn="ctr">
                        <a:lnSpc>
                          <a:spcPct val="107000"/>
                        </a:lnSpc>
                        <a:spcAft>
                          <a:spcPts val="0"/>
                        </a:spcAft>
                      </a:pPr>
                      <a:r>
                        <a:rPr lang="it-IT" sz="2200" b="1" dirty="0">
                          <a:solidFill>
                            <a:schemeClr val="tx1"/>
                          </a:solidFill>
                          <a:effectLst/>
                          <a:uFill>
                            <a:solidFill>
                              <a:srgbClr val="000000"/>
                            </a:solidFill>
                          </a:uFill>
                          <a:latin typeface="Arial" panose="020B0604020202020204" pitchFamily="34" charset="0"/>
                          <a:cs typeface="Arial" panose="020B0604020202020204" pitchFamily="34" charset="0"/>
                        </a:rPr>
                        <a:t>120.9 ± 14.5</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tc>
                <a:tc>
                  <a:txBody>
                    <a:bodyPr/>
                    <a:lstStyle/>
                    <a:p>
                      <a:pPr algn="ctr">
                        <a:lnSpc>
                          <a:spcPct val="107000"/>
                        </a:lnSpc>
                        <a:spcAft>
                          <a:spcPts val="0"/>
                        </a:spcAft>
                      </a:pPr>
                      <a:r>
                        <a:rPr lang="en-US" sz="2200" b="1" dirty="0">
                          <a:solidFill>
                            <a:schemeClr val="tx1"/>
                          </a:solidFill>
                          <a:effectLst/>
                          <a:uFill>
                            <a:solidFill>
                              <a:srgbClr val="000000"/>
                            </a:solidFill>
                          </a:uFill>
                          <a:latin typeface="Arial" panose="020B0604020202020204" pitchFamily="34" charset="0"/>
                          <a:cs typeface="Arial" panose="020B0604020202020204" pitchFamily="34" charset="0"/>
                        </a:rPr>
                        <a:t>84.1 ± 8</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tc>
                <a:tc>
                  <a:txBody>
                    <a:bodyPr/>
                    <a:lstStyle/>
                    <a:p>
                      <a:pPr algn="ctr">
                        <a:lnSpc>
                          <a:spcPct val="107000"/>
                        </a:lnSpc>
                        <a:spcAft>
                          <a:spcPts val="0"/>
                        </a:spcAft>
                      </a:pPr>
                      <a:r>
                        <a:rPr lang="en-US" sz="2200" b="1" dirty="0">
                          <a:solidFill>
                            <a:schemeClr val="tx1"/>
                          </a:solidFill>
                          <a:effectLst/>
                          <a:uFill>
                            <a:solidFill>
                              <a:srgbClr val="000000"/>
                            </a:solidFill>
                          </a:uFill>
                          <a:latin typeface="Arial" panose="020B0604020202020204" pitchFamily="34" charset="0"/>
                          <a:cs typeface="Arial" panose="020B0604020202020204" pitchFamily="34" charset="0"/>
                        </a:rPr>
                        <a:t>0.07</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tc>
                <a:tc>
                  <a:txBody>
                    <a:bodyPr/>
                    <a:lstStyle/>
                    <a:p>
                      <a:pPr algn="ctr">
                        <a:lnSpc>
                          <a:spcPct val="107000"/>
                        </a:lnSpc>
                        <a:spcAft>
                          <a:spcPts val="0"/>
                        </a:spcAft>
                      </a:pPr>
                      <a:r>
                        <a:rPr lang="en-US" sz="2200" b="1" dirty="0">
                          <a:solidFill>
                            <a:schemeClr val="tx1"/>
                          </a:solidFill>
                          <a:effectLst/>
                          <a:uFill>
                            <a:solidFill>
                              <a:srgbClr val="000000"/>
                            </a:solidFill>
                          </a:uFill>
                          <a:latin typeface="Arial" panose="020B0604020202020204" pitchFamily="34" charset="0"/>
                          <a:cs typeface="Arial" panose="020B0604020202020204" pitchFamily="34" charset="0"/>
                        </a:rPr>
                        <a:t>0.24</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tc>
              </a:tr>
              <a:tr h="616226">
                <a:tc>
                  <a:txBody>
                    <a:bodyPr/>
                    <a:lstStyle/>
                    <a:p>
                      <a:pPr algn="ctr">
                        <a:lnSpc>
                          <a:spcPct val="107000"/>
                        </a:lnSpc>
                        <a:spcAft>
                          <a:spcPts val="0"/>
                        </a:spcAft>
                      </a:pPr>
                      <a:r>
                        <a:rPr lang="en-US" sz="3200" dirty="0">
                          <a:effectLst/>
                          <a:uFill>
                            <a:solidFill>
                              <a:srgbClr val="000000"/>
                            </a:solidFill>
                          </a:uFill>
                          <a:latin typeface="Arial" panose="020B0604020202020204" pitchFamily="34" charset="0"/>
                          <a:cs typeface="Arial" panose="020B0604020202020204" pitchFamily="34" charset="0"/>
                        </a:rPr>
                        <a:t>E1</a:t>
                      </a:r>
                      <a:endParaRPr lang="ro-RO" sz="3200" dirty="0">
                        <a:solidFill>
                          <a:srgbClr val="000000"/>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07000"/>
                        </a:lnSpc>
                        <a:spcAft>
                          <a:spcPts val="0"/>
                        </a:spcAft>
                      </a:pPr>
                      <a:r>
                        <a:rPr lang="it-IT" sz="2200" b="1" dirty="0">
                          <a:solidFill>
                            <a:schemeClr val="tx1"/>
                          </a:solidFill>
                          <a:effectLst/>
                          <a:uFill>
                            <a:solidFill>
                              <a:srgbClr val="000000"/>
                            </a:solidFill>
                          </a:uFill>
                          <a:latin typeface="Arial" panose="020B0604020202020204" pitchFamily="34" charset="0"/>
                          <a:cs typeface="Arial" panose="020B0604020202020204" pitchFamily="34" charset="0"/>
                        </a:rPr>
                        <a:t>49.6 ± 1.4</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noFill/>
                  </a:tcPr>
                </a:tc>
                <a:tc>
                  <a:txBody>
                    <a:bodyPr/>
                    <a:lstStyle/>
                    <a:p>
                      <a:pPr algn="ctr">
                        <a:lnSpc>
                          <a:spcPct val="107000"/>
                        </a:lnSpc>
                        <a:spcAft>
                          <a:spcPts val="0"/>
                        </a:spcAft>
                      </a:pPr>
                      <a:r>
                        <a:rPr lang="it-IT" sz="2200" b="1" dirty="0">
                          <a:solidFill>
                            <a:schemeClr val="tx1"/>
                          </a:solidFill>
                          <a:effectLst/>
                          <a:uFill>
                            <a:solidFill>
                              <a:srgbClr val="000000"/>
                            </a:solidFill>
                          </a:uFill>
                          <a:latin typeface="Arial" panose="020B0604020202020204" pitchFamily="34" charset="0"/>
                          <a:cs typeface="Arial" panose="020B0604020202020204" pitchFamily="34" charset="0"/>
                        </a:rPr>
                        <a:t>50.5 ± 4.6</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noFill/>
                  </a:tcPr>
                </a:tc>
                <a:tc>
                  <a:txBody>
                    <a:bodyPr/>
                    <a:lstStyle/>
                    <a:p>
                      <a:pPr algn="ctr">
                        <a:lnSpc>
                          <a:spcPct val="107000"/>
                        </a:lnSpc>
                        <a:spcAft>
                          <a:spcPts val="0"/>
                        </a:spcAft>
                      </a:pPr>
                      <a:r>
                        <a:rPr lang="en-US" sz="2200" b="1" dirty="0">
                          <a:solidFill>
                            <a:schemeClr val="tx1"/>
                          </a:solidFill>
                          <a:effectLst/>
                          <a:uFill>
                            <a:solidFill>
                              <a:srgbClr val="000000"/>
                            </a:solidFill>
                          </a:uFill>
                          <a:latin typeface="Arial" panose="020B0604020202020204" pitchFamily="34" charset="0"/>
                          <a:cs typeface="Arial" panose="020B0604020202020204" pitchFamily="34" charset="0"/>
                        </a:rPr>
                        <a:t>86.6 ± 13</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noFill/>
                  </a:tcPr>
                </a:tc>
                <a:tc>
                  <a:txBody>
                    <a:bodyPr/>
                    <a:lstStyle/>
                    <a:p>
                      <a:pPr algn="ctr">
                        <a:lnSpc>
                          <a:spcPct val="107000"/>
                        </a:lnSpc>
                        <a:spcAft>
                          <a:spcPts val="0"/>
                        </a:spcAft>
                      </a:pPr>
                      <a:r>
                        <a:rPr lang="en-US" sz="2200" b="1" dirty="0">
                          <a:solidFill>
                            <a:schemeClr val="tx1"/>
                          </a:solidFill>
                          <a:effectLst/>
                          <a:uFill>
                            <a:solidFill>
                              <a:srgbClr val="000000"/>
                            </a:solidFill>
                          </a:uFill>
                          <a:latin typeface="Arial" panose="020B0604020202020204" pitchFamily="34" charset="0"/>
                          <a:cs typeface="Arial" panose="020B0604020202020204" pitchFamily="34" charset="0"/>
                        </a:rPr>
                        <a:t>0.39</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noFill/>
                  </a:tcPr>
                </a:tc>
                <a:tc>
                  <a:txBody>
                    <a:bodyPr/>
                    <a:lstStyle/>
                    <a:p>
                      <a:pPr algn="ctr">
                        <a:lnSpc>
                          <a:spcPct val="107000"/>
                        </a:lnSpc>
                        <a:spcAft>
                          <a:spcPts val="0"/>
                        </a:spcAft>
                      </a:pPr>
                      <a:r>
                        <a:rPr lang="en-US" sz="2200" b="1" dirty="0">
                          <a:solidFill>
                            <a:schemeClr val="tx1"/>
                          </a:solidFill>
                          <a:effectLst/>
                          <a:uFill>
                            <a:solidFill>
                              <a:srgbClr val="000000"/>
                            </a:solidFill>
                          </a:uFill>
                          <a:latin typeface="Arial" panose="020B0604020202020204" pitchFamily="34" charset="0"/>
                          <a:cs typeface="Arial" panose="020B0604020202020204" pitchFamily="34" charset="0"/>
                        </a:rPr>
                        <a:t>1.31</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noFill/>
                  </a:tcPr>
                </a:tc>
              </a:tr>
              <a:tr h="616226">
                <a:tc>
                  <a:txBody>
                    <a:bodyPr/>
                    <a:lstStyle/>
                    <a:p>
                      <a:pPr algn="ctr">
                        <a:lnSpc>
                          <a:spcPct val="107000"/>
                        </a:lnSpc>
                        <a:spcAft>
                          <a:spcPts val="0"/>
                        </a:spcAft>
                      </a:pPr>
                      <a:r>
                        <a:rPr lang="en-US" sz="3200" dirty="0">
                          <a:effectLst/>
                          <a:uFill>
                            <a:solidFill>
                              <a:srgbClr val="000000"/>
                            </a:solidFill>
                          </a:uFill>
                          <a:latin typeface="Arial" panose="020B0604020202020204" pitchFamily="34" charset="0"/>
                          <a:cs typeface="Arial" panose="020B0604020202020204" pitchFamily="34" charset="0"/>
                        </a:rPr>
                        <a:t>βE2</a:t>
                      </a:r>
                      <a:endParaRPr lang="ro-RO" sz="3200" dirty="0">
                        <a:solidFill>
                          <a:srgbClr val="000000"/>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07000"/>
                        </a:lnSpc>
                        <a:spcAft>
                          <a:spcPts val="0"/>
                        </a:spcAft>
                      </a:pPr>
                      <a:r>
                        <a:rPr lang="it-IT" sz="2200" b="1" dirty="0">
                          <a:solidFill>
                            <a:schemeClr val="tx1"/>
                          </a:solidFill>
                          <a:effectLst/>
                          <a:uFill>
                            <a:solidFill>
                              <a:srgbClr val="000000"/>
                            </a:solidFill>
                          </a:uFill>
                          <a:latin typeface="Arial" panose="020B0604020202020204" pitchFamily="34" charset="0"/>
                          <a:cs typeface="Arial" panose="020B0604020202020204" pitchFamily="34" charset="0"/>
                        </a:rPr>
                        <a:t>5,3 ± 0,5</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tc>
                <a:tc>
                  <a:txBody>
                    <a:bodyPr/>
                    <a:lstStyle/>
                    <a:p>
                      <a:pPr algn="ctr">
                        <a:lnSpc>
                          <a:spcPct val="107000"/>
                        </a:lnSpc>
                        <a:spcAft>
                          <a:spcPts val="0"/>
                        </a:spcAft>
                      </a:pPr>
                      <a:r>
                        <a:rPr lang="it-IT" sz="2200" b="1" dirty="0">
                          <a:solidFill>
                            <a:schemeClr val="tx1"/>
                          </a:solidFill>
                          <a:effectLst/>
                          <a:uFill>
                            <a:solidFill>
                              <a:srgbClr val="000000"/>
                            </a:solidFill>
                          </a:uFill>
                          <a:latin typeface="Arial" panose="020B0604020202020204" pitchFamily="34" charset="0"/>
                          <a:cs typeface="Arial" panose="020B0604020202020204" pitchFamily="34" charset="0"/>
                        </a:rPr>
                        <a:t>5.7 ± 0.8</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tc>
                <a:tc>
                  <a:txBody>
                    <a:bodyPr/>
                    <a:lstStyle/>
                    <a:p>
                      <a:pPr algn="ctr">
                        <a:lnSpc>
                          <a:spcPct val="107000"/>
                        </a:lnSpc>
                        <a:spcAft>
                          <a:spcPts val="0"/>
                        </a:spcAft>
                      </a:pPr>
                      <a:r>
                        <a:rPr lang="en-US" sz="2200" b="1" dirty="0">
                          <a:solidFill>
                            <a:schemeClr val="tx1"/>
                          </a:solidFill>
                          <a:effectLst/>
                          <a:uFill>
                            <a:solidFill>
                              <a:srgbClr val="000000"/>
                            </a:solidFill>
                          </a:uFill>
                          <a:latin typeface="Arial" panose="020B0604020202020204" pitchFamily="34" charset="0"/>
                          <a:cs typeface="Arial" panose="020B0604020202020204" pitchFamily="34" charset="0"/>
                        </a:rPr>
                        <a:t>71.3 ± 7</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tc>
                <a:tc>
                  <a:txBody>
                    <a:bodyPr/>
                    <a:lstStyle/>
                    <a:p>
                      <a:pPr algn="ctr">
                        <a:lnSpc>
                          <a:spcPct val="107000"/>
                        </a:lnSpc>
                        <a:spcAft>
                          <a:spcPts val="0"/>
                        </a:spcAft>
                      </a:pPr>
                      <a:r>
                        <a:rPr lang="en-US" sz="2200" b="1" dirty="0">
                          <a:solidFill>
                            <a:schemeClr val="tx1"/>
                          </a:solidFill>
                          <a:effectLst/>
                          <a:uFill>
                            <a:solidFill>
                              <a:srgbClr val="000000"/>
                            </a:solidFill>
                          </a:uFill>
                          <a:latin typeface="Arial" panose="020B0604020202020204" pitchFamily="34" charset="0"/>
                          <a:cs typeface="Arial" panose="020B0604020202020204" pitchFamily="34" charset="0"/>
                        </a:rPr>
                        <a:t>0.73</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tc>
                <a:tc>
                  <a:txBody>
                    <a:bodyPr/>
                    <a:lstStyle/>
                    <a:p>
                      <a:pPr algn="ctr">
                        <a:lnSpc>
                          <a:spcPct val="107000"/>
                        </a:lnSpc>
                        <a:spcAft>
                          <a:spcPts val="0"/>
                        </a:spcAft>
                      </a:pPr>
                      <a:r>
                        <a:rPr lang="en-US" sz="2200" b="1" dirty="0">
                          <a:solidFill>
                            <a:schemeClr val="tx1"/>
                          </a:solidFill>
                          <a:effectLst/>
                          <a:uFill>
                            <a:solidFill>
                              <a:srgbClr val="000000"/>
                            </a:solidFill>
                          </a:uFill>
                          <a:latin typeface="Arial" panose="020B0604020202020204" pitchFamily="34" charset="0"/>
                          <a:cs typeface="Arial" panose="020B0604020202020204" pitchFamily="34" charset="0"/>
                        </a:rPr>
                        <a:t>2.43</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tc>
              </a:tr>
              <a:tr h="616226">
                <a:tc>
                  <a:txBody>
                    <a:bodyPr/>
                    <a:lstStyle/>
                    <a:p>
                      <a:pPr algn="ctr">
                        <a:lnSpc>
                          <a:spcPct val="107000"/>
                        </a:lnSpc>
                        <a:spcAft>
                          <a:spcPts val="0"/>
                        </a:spcAft>
                      </a:pPr>
                      <a:r>
                        <a:rPr lang="en-US" sz="3200" dirty="0">
                          <a:effectLst/>
                          <a:uFill>
                            <a:solidFill>
                              <a:srgbClr val="000000"/>
                            </a:solidFill>
                          </a:uFill>
                          <a:latin typeface="Arial" panose="020B0604020202020204" pitchFamily="34" charset="0"/>
                          <a:cs typeface="Arial" panose="020B0604020202020204" pitchFamily="34" charset="0"/>
                        </a:rPr>
                        <a:t>EE2</a:t>
                      </a:r>
                      <a:endParaRPr lang="ro-RO" sz="3200" dirty="0">
                        <a:solidFill>
                          <a:srgbClr val="000000"/>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07000"/>
                        </a:lnSpc>
                        <a:spcAft>
                          <a:spcPts val="0"/>
                        </a:spcAft>
                      </a:pPr>
                      <a:r>
                        <a:rPr lang="it-IT" sz="2200" b="1">
                          <a:solidFill>
                            <a:schemeClr val="tx1"/>
                          </a:solidFill>
                          <a:effectLst/>
                          <a:uFill>
                            <a:solidFill>
                              <a:srgbClr val="000000"/>
                            </a:solidFill>
                          </a:uFill>
                          <a:latin typeface="Arial" panose="020B0604020202020204" pitchFamily="34" charset="0"/>
                          <a:cs typeface="Arial" panose="020B0604020202020204" pitchFamily="34" charset="0"/>
                        </a:rPr>
                        <a:t>3.9 ± 0.2</a:t>
                      </a:r>
                      <a:endParaRPr lang="ro-RO" sz="2200" b="1">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tc>
                <a:tc>
                  <a:txBody>
                    <a:bodyPr/>
                    <a:lstStyle/>
                    <a:p>
                      <a:pPr algn="ctr">
                        <a:lnSpc>
                          <a:spcPct val="107000"/>
                        </a:lnSpc>
                        <a:spcAft>
                          <a:spcPts val="0"/>
                        </a:spcAft>
                      </a:pPr>
                      <a:r>
                        <a:rPr lang="it-IT" sz="2200" b="1">
                          <a:solidFill>
                            <a:schemeClr val="tx1"/>
                          </a:solidFill>
                          <a:effectLst/>
                          <a:uFill>
                            <a:solidFill>
                              <a:srgbClr val="000000"/>
                            </a:solidFill>
                          </a:uFill>
                          <a:latin typeface="Arial" panose="020B0604020202020204" pitchFamily="34" charset="0"/>
                          <a:cs typeface="Arial" panose="020B0604020202020204" pitchFamily="34" charset="0"/>
                        </a:rPr>
                        <a:t>4.2 ± 1.0</a:t>
                      </a:r>
                      <a:endParaRPr lang="ro-RO" sz="2200" b="1">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tc>
                <a:tc>
                  <a:txBody>
                    <a:bodyPr/>
                    <a:lstStyle/>
                    <a:p>
                      <a:pPr algn="ctr">
                        <a:lnSpc>
                          <a:spcPct val="107000"/>
                        </a:lnSpc>
                        <a:spcAft>
                          <a:spcPts val="0"/>
                        </a:spcAft>
                      </a:pPr>
                      <a:r>
                        <a:rPr lang="en-US" sz="2200" b="1" dirty="0">
                          <a:solidFill>
                            <a:schemeClr val="tx1"/>
                          </a:solidFill>
                          <a:effectLst/>
                          <a:uFill>
                            <a:solidFill>
                              <a:srgbClr val="000000"/>
                            </a:solidFill>
                          </a:uFill>
                          <a:latin typeface="Arial" panose="020B0604020202020204" pitchFamily="34" charset="0"/>
                          <a:cs typeface="Arial" panose="020B0604020202020204" pitchFamily="34" charset="0"/>
                        </a:rPr>
                        <a:t>91.0 ± 8</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tc>
                <a:tc>
                  <a:txBody>
                    <a:bodyPr/>
                    <a:lstStyle/>
                    <a:p>
                      <a:pPr algn="ctr">
                        <a:lnSpc>
                          <a:spcPct val="107000"/>
                        </a:lnSpc>
                        <a:spcAft>
                          <a:spcPts val="0"/>
                        </a:spcAft>
                      </a:pPr>
                      <a:r>
                        <a:rPr lang="en-US" sz="2200" b="1" dirty="0">
                          <a:solidFill>
                            <a:schemeClr val="tx1"/>
                          </a:solidFill>
                          <a:effectLst/>
                          <a:uFill>
                            <a:solidFill>
                              <a:srgbClr val="000000"/>
                            </a:solidFill>
                          </a:uFill>
                          <a:latin typeface="Arial" panose="020B0604020202020204" pitchFamily="34" charset="0"/>
                          <a:cs typeface="Arial" panose="020B0604020202020204" pitchFamily="34" charset="0"/>
                        </a:rPr>
                        <a:t>0.54</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tc>
                <a:tc>
                  <a:txBody>
                    <a:bodyPr/>
                    <a:lstStyle/>
                    <a:p>
                      <a:pPr algn="ctr">
                        <a:lnSpc>
                          <a:spcPct val="107000"/>
                        </a:lnSpc>
                        <a:spcAft>
                          <a:spcPts val="0"/>
                        </a:spcAft>
                      </a:pPr>
                      <a:r>
                        <a:rPr lang="en-US" sz="2200" b="1" dirty="0">
                          <a:solidFill>
                            <a:schemeClr val="tx1"/>
                          </a:solidFill>
                          <a:effectLst/>
                          <a:uFill>
                            <a:solidFill>
                              <a:srgbClr val="000000"/>
                            </a:solidFill>
                          </a:uFill>
                          <a:latin typeface="Arial" panose="020B0604020202020204" pitchFamily="34" charset="0"/>
                          <a:cs typeface="Arial" panose="020B0604020202020204" pitchFamily="34" charset="0"/>
                        </a:rPr>
                        <a:t>1.79</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tc>
              </a:tr>
              <a:tr h="616226">
                <a:tc>
                  <a:txBody>
                    <a:bodyPr/>
                    <a:lstStyle/>
                    <a:p>
                      <a:pPr algn="ctr">
                        <a:lnSpc>
                          <a:spcPct val="107000"/>
                        </a:lnSpc>
                        <a:spcAft>
                          <a:spcPts val="0"/>
                        </a:spcAft>
                      </a:pPr>
                      <a:r>
                        <a:rPr lang="en-US" sz="3200" dirty="0">
                          <a:effectLst/>
                          <a:uFill>
                            <a:solidFill>
                              <a:srgbClr val="000000"/>
                            </a:solidFill>
                          </a:uFill>
                          <a:latin typeface="Arial" panose="020B0604020202020204" pitchFamily="34" charset="0"/>
                          <a:cs typeface="Arial" panose="020B0604020202020204" pitchFamily="34" charset="0"/>
                        </a:rPr>
                        <a:t>αE2</a:t>
                      </a:r>
                      <a:endParaRPr lang="ro-RO" sz="3200" dirty="0">
                        <a:solidFill>
                          <a:srgbClr val="000000"/>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07000"/>
                        </a:lnSpc>
                        <a:spcAft>
                          <a:spcPts val="0"/>
                        </a:spcAft>
                      </a:pPr>
                      <a:r>
                        <a:rPr lang="it-IT" sz="2200" b="1">
                          <a:solidFill>
                            <a:schemeClr val="tx1"/>
                          </a:solidFill>
                          <a:effectLst/>
                          <a:uFill>
                            <a:solidFill>
                              <a:srgbClr val="000000"/>
                            </a:solidFill>
                          </a:uFill>
                          <a:latin typeface="Arial" panose="020B0604020202020204" pitchFamily="34" charset="0"/>
                          <a:cs typeface="Arial" panose="020B0604020202020204" pitchFamily="34" charset="0"/>
                        </a:rPr>
                        <a:t>5.5 ± 0.6</a:t>
                      </a:r>
                      <a:endParaRPr lang="ro-RO" sz="2200" b="1">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tc>
                <a:tc>
                  <a:txBody>
                    <a:bodyPr/>
                    <a:lstStyle/>
                    <a:p>
                      <a:pPr algn="ctr">
                        <a:lnSpc>
                          <a:spcPct val="107000"/>
                        </a:lnSpc>
                        <a:spcAft>
                          <a:spcPts val="0"/>
                        </a:spcAft>
                      </a:pPr>
                      <a:r>
                        <a:rPr lang="it-IT" sz="2200" b="1" dirty="0">
                          <a:solidFill>
                            <a:schemeClr val="tx1"/>
                          </a:solidFill>
                          <a:effectLst/>
                          <a:uFill>
                            <a:solidFill>
                              <a:srgbClr val="000000"/>
                            </a:solidFill>
                          </a:uFill>
                          <a:latin typeface="Arial" panose="020B0604020202020204" pitchFamily="34" charset="0"/>
                          <a:cs typeface="Arial" panose="020B0604020202020204" pitchFamily="34" charset="0"/>
                        </a:rPr>
                        <a:t>6.5 ± 1.2</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tc>
                <a:tc>
                  <a:txBody>
                    <a:bodyPr/>
                    <a:lstStyle/>
                    <a:p>
                      <a:pPr algn="ctr">
                        <a:lnSpc>
                          <a:spcPct val="107000"/>
                        </a:lnSpc>
                        <a:spcAft>
                          <a:spcPts val="0"/>
                        </a:spcAft>
                      </a:pPr>
                      <a:r>
                        <a:rPr lang="en-US" sz="2200" b="1" dirty="0">
                          <a:solidFill>
                            <a:schemeClr val="tx1"/>
                          </a:solidFill>
                          <a:effectLst/>
                          <a:uFill>
                            <a:solidFill>
                              <a:srgbClr val="000000"/>
                            </a:solidFill>
                          </a:uFill>
                          <a:latin typeface="Arial" panose="020B0604020202020204" pitchFamily="34" charset="0"/>
                          <a:cs typeface="Arial" panose="020B0604020202020204" pitchFamily="34" charset="0"/>
                        </a:rPr>
                        <a:t>104.1 ± 14</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tc>
                <a:tc>
                  <a:txBody>
                    <a:bodyPr/>
                    <a:lstStyle/>
                    <a:p>
                      <a:pPr algn="ctr">
                        <a:lnSpc>
                          <a:spcPct val="107000"/>
                        </a:lnSpc>
                        <a:spcAft>
                          <a:spcPts val="0"/>
                        </a:spcAft>
                      </a:pPr>
                      <a:r>
                        <a:rPr lang="en-US" sz="2200" b="1" dirty="0">
                          <a:solidFill>
                            <a:schemeClr val="tx1"/>
                          </a:solidFill>
                          <a:effectLst/>
                          <a:uFill>
                            <a:solidFill>
                              <a:srgbClr val="000000"/>
                            </a:solidFill>
                          </a:uFill>
                          <a:latin typeface="Arial" panose="020B0604020202020204" pitchFamily="34" charset="0"/>
                          <a:cs typeface="Arial" panose="020B0604020202020204" pitchFamily="34" charset="0"/>
                        </a:rPr>
                        <a:t>1,05</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tc>
                <a:tc>
                  <a:txBody>
                    <a:bodyPr/>
                    <a:lstStyle/>
                    <a:p>
                      <a:pPr algn="ctr">
                        <a:lnSpc>
                          <a:spcPct val="107000"/>
                        </a:lnSpc>
                        <a:spcAft>
                          <a:spcPts val="0"/>
                        </a:spcAft>
                      </a:pPr>
                      <a:r>
                        <a:rPr lang="en-US" sz="2200" b="1" dirty="0">
                          <a:solidFill>
                            <a:schemeClr val="tx1"/>
                          </a:solidFill>
                          <a:effectLst/>
                          <a:uFill>
                            <a:solidFill>
                              <a:srgbClr val="000000"/>
                            </a:solidFill>
                          </a:uFill>
                          <a:latin typeface="Arial" panose="020B0604020202020204" pitchFamily="34" charset="0"/>
                          <a:cs typeface="Arial" panose="020B0604020202020204" pitchFamily="34" charset="0"/>
                        </a:rPr>
                        <a:t>3.49</a:t>
                      </a:r>
                      <a:endParaRPr lang="ro-RO" sz="22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50800" marR="50800" marT="50800" marB="50800" anchor="ctr"/>
                </a:tc>
              </a:tr>
            </a:tbl>
          </a:graphicData>
        </a:graphic>
      </p:graphicFrame>
      <p:pic>
        <p:nvPicPr>
          <p:cNvPr id="39" name="officeArt object" descr="image.pdf"/>
          <p:cNvPicPr/>
          <p:nvPr/>
        </p:nvPicPr>
        <p:blipFill>
          <a:blip r:embed="rId5">
            <a:extLst/>
          </a:blip>
          <a:stretch>
            <a:fillRect/>
          </a:stretch>
        </p:blipFill>
        <p:spPr>
          <a:xfrm>
            <a:off x="10514012" y="19311060"/>
            <a:ext cx="9842500" cy="4280099"/>
          </a:xfrm>
          <a:prstGeom prst="rect">
            <a:avLst/>
          </a:prstGeom>
          <a:ln w="12700" cap="flat">
            <a:noFill/>
            <a:miter lim="400000"/>
          </a:ln>
          <a:effectLst/>
        </p:spPr>
      </p:pic>
      <p:pic>
        <p:nvPicPr>
          <p:cNvPr id="19" name="Picture 18">
            <a:extLst>
              <a:ext uri="{FF2B5EF4-FFF2-40B4-BE49-F238E27FC236}">
                <a16:creationId xmlns:a16="http://schemas.microsoft.com/office/drawing/2014/main" xmlns="" id="{7CA1749F-7A44-471D-B763-34305A57D692}"/>
              </a:ext>
            </a:extLst>
          </p:cNvPr>
          <p:cNvPicPr>
            <a:picLocks noChangeAspect="1"/>
          </p:cNvPicPr>
          <p:nvPr/>
        </p:nvPicPr>
        <p:blipFill rotWithShape="1">
          <a:blip r:embed="rId6">
            <a:extLst>
              <a:ext uri="{28A0092B-C50C-407E-A947-70E740481C1C}">
                <a14:useLocalDpi xmlns:a14="http://schemas.microsoft.com/office/drawing/2010/main" val="0"/>
              </a:ext>
            </a:extLst>
          </a:blip>
          <a:srcRect r="69445" b="6925"/>
          <a:stretch/>
        </p:blipFill>
        <p:spPr>
          <a:xfrm>
            <a:off x="2692400" y="197960"/>
            <a:ext cx="10832332" cy="2673827"/>
          </a:xfrm>
          <a:prstGeom prst="rect">
            <a:avLst/>
          </a:prstGeom>
        </p:spPr>
      </p:pic>
      <p:sp>
        <p:nvSpPr>
          <p:cNvPr id="21" name="Rectangle 20"/>
          <p:cNvSpPr/>
          <p:nvPr/>
        </p:nvSpPr>
        <p:spPr>
          <a:xfrm>
            <a:off x="10550524" y="23827119"/>
            <a:ext cx="10439400" cy="769441"/>
          </a:xfrm>
          <a:prstGeom prst="rect">
            <a:avLst/>
          </a:prstGeom>
          <a:noFill/>
        </p:spPr>
        <p:txBody>
          <a:bodyPr wrap="square">
            <a:spAutoFit/>
          </a:bodyPr>
          <a:lstStyle/>
          <a:p>
            <a:pPr algn="ctr" eaLnBrk="1" hangingPunct="1">
              <a:spcAft>
                <a:spcPts val="1000"/>
              </a:spcAft>
            </a:pPr>
            <a:r>
              <a:rPr lang="en-US" altLang="en-US" sz="2200" dirty="0" smtClean="0">
                <a:cs typeface="Arial" panose="020B0604020202020204" pitchFamily="34" charset="0"/>
              </a:rPr>
              <a:t> </a:t>
            </a:r>
            <a:r>
              <a:rPr lang="ro-RO" altLang="en-US" sz="2200" dirty="0" smtClean="0">
                <a:cs typeface="Arial" panose="020B0604020202020204" pitchFamily="34" charset="0"/>
              </a:rPr>
              <a:t>MRM </a:t>
            </a:r>
            <a:r>
              <a:rPr lang="ro-RO" altLang="en-US" sz="2200" dirty="0" err="1" smtClean="0">
                <a:cs typeface="Arial" panose="020B0604020202020204" pitchFamily="34" charset="0"/>
              </a:rPr>
              <a:t>chromatogram</a:t>
            </a:r>
            <a:r>
              <a:rPr lang="ro-RO" altLang="en-US" sz="2200" dirty="0" smtClean="0">
                <a:cs typeface="Arial" panose="020B0604020202020204" pitchFamily="34" charset="0"/>
              </a:rPr>
              <a:t> </a:t>
            </a:r>
            <a:r>
              <a:rPr lang="ro-RO" altLang="en-US" sz="2200" dirty="0" err="1" smtClean="0">
                <a:cs typeface="Arial" panose="020B0604020202020204" pitchFamily="34" charset="0"/>
              </a:rPr>
              <a:t>obtained</a:t>
            </a:r>
            <a:r>
              <a:rPr lang="ro-RO" altLang="en-US" sz="2200" dirty="0" smtClean="0">
                <a:cs typeface="Arial" panose="020B0604020202020204" pitchFamily="34" charset="0"/>
              </a:rPr>
              <a:t> </a:t>
            </a:r>
            <a:r>
              <a:rPr lang="ro-RO" altLang="en-US" sz="2200" dirty="0" err="1" smtClean="0">
                <a:cs typeface="Arial" panose="020B0604020202020204" pitchFamily="34" charset="0"/>
              </a:rPr>
              <a:t>by</a:t>
            </a:r>
            <a:r>
              <a:rPr lang="ro-RO" altLang="en-US" sz="2200" dirty="0" smtClean="0">
                <a:cs typeface="Arial" panose="020B0604020202020204" pitchFamily="34" charset="0"/>
              </a:rPr>
              <a:t> HPLC-MS/MS of </a:t>
            </a:r>
            <a:r>
              <a:rPr lang="ro-RO" altLang="en-US" sz="2200" dirty="0" err="1" smtClean="0">
                <a:cs typeface="Arial" panose="020B0604020202020204" pitchFamily="34" charset="0"/>
              </a:rPr>
              <a:t>sewage</a:t>
            </a:r>
            <a:r>
              <a:rPr lang="ro-RO" altLang="en-US" sz="2200" dirty="0" smtClean="0">
                <a:cs typeface="Arial" panose="020B0604020202020204" pitchFamily="34" charset="0"/>
              </a:rPr>
              <a:t> </a:t>
            </a:r>
            <a:r>
              <a:rPr lang="ro-RO" altLang="en-US" sz="2200" dirty="0" err="1" smtClean="0">
                <a:cs typeface="Arial" panose="020B0604020202020204" pitchFamily="34" charset="0"/>
              </a:rPr>
              <a:t>sludge</a:t>
            </a:r>
            <a:r>
              <a:rPr lang="ro-RO" altLang="en-US" sz="2200" dirty="0" smtClean="0">
                <a:cs typeface="Arial" panose="020B0604020202020204" pitchFamily="34" charset="0"/>
              </a:rPr>
              <a:t> </a:t>
            </a:r>
            <a:r>
              <a:rPr lang="ro-RO" altLang="en-US" sz="2200" dirty="0" err="1" smtClean="0">
                <a:cs typeface="Arial" panose="020B0604020202020204" pitchFamily="34" charset="0"/>
              </a:rPr>
              <a:t>collected</a:t>
            </a:r>
            <a:r>
              <a:rPr lang="ro-RO" altLang="en-US" sz="2200" dirty="0" smtClean="0">
                <a:cs typeface="Arial" panose="020B0604020202020204" pitchFamily="34" charset="0"/>
              </a:rPr>
              <a:t> </a:t>
            </a:r>
            <a:r>
              <a:rPr lang="ro-RO" altLang="en-US" sz="2200" dirty="0" err="1" smtClean="0">
                <a:cs typeface="Arial" panose="020B0604020202020204" pitchFamily="34" charset="0"/>
              </a:rPr>
              <a:t>from</a:t>
            </a:r>
            <a:r>
              <a:rPr lang="ro-RO" altLang="en-US" sz="2200" dirty="0" smtClean="0">
                <a:cs typeface="Arial" panose="020B0604020202020204" pitchFamily="34" charset="0"/>
              </a:rPr>
              <a:t> WWTP1: Estriol (19.6 ng/g </a:t>
            </a:r>
            <a:r>
              <a:rPr lang="ro-RO" altLang="en-US" sz="2200" dirty="0" err="1" smtClean="0">
                <a:cs typeface="Arial" panose="020B0604020202020204" pitchFamily="34" charset="0"/>
              </a:rPr>
              <a:t>d.w</a:t>
            </a:r>
            <a:r>
              <a:rPr lang="ro-RO" altLang="en-US" sz="2200" dirty="0" smtClean="0">
                <a:cs typeface="Arial" panose="020B0604020202020204" pitchFamily="34" charset="0"/>
              </a:rPr>
              <a:t>.) </a:t>
            </a:r>
            <a:r>
              <a:rPr lang="ro-RO" altLang="en-US" sz="2200" dirty="0" err="1" smtClean="0">
                <a:cs typeface="Arial" panose="020B0604020202020204" pitchFamily="34" charset="0"/>
              </a:rPr>
              <a:t>and</a:t>
            </a:r>
            <a:r>
              <a:rPr lang="ro-RO" altLang="en-US" sz="2200" dirty="0" smtClean="0">
                <a:cs typeface="Arial" panose="020B0604020202020204" pitchFamily="34" charset="0"/>
              </a:rPr>
              <a:t> Estrone (164.4 ng/g </a:t>
            </a:r>
            <a:r>
              <a:rPr lang="ro-RO" altLang="en-US" sz="2200" dirty="0" err="1" smtClean="0">
                <a:cs typeface="Arial" panose="020B0604020202020204" pitchFamily="34" charset="0"/>
              </a:rPr>
              <a:t>d.w</a:t>
            </a:r>
            <a:r>
              <a:rPr lang="ro-RO" altLang="en-US" sz="2200" dirty="0" smtClean="0">
                <a:cs typeface="Arial" panose="020B0604020202020204" pitchFamily="34" charset="0"/>
              </a:rPr>
              <a:t>.)</a:t>
            </a:r>
            <a:endParaRPr lang="en-US" altLang="en-US" sz="2200" dirty="0" smtClean="0">
              <a:cs typeface="Arial" panose="020B0604020202020204" pitchFamily="34" charset="0"/>
            </a:endParaRPr>
          </a:p>
        </p:txBody>
      </p:sp>
      <p:sp>
        <p:nvSpPr>
          <p:cNvPr id="3" name="Rectangle 2"/>
          <p:cNvSpPr/>
          <p:nvPr/>
        </p:nvSpPr>
        <p:spPr>
          <a:xfrm>
            <a:off x="967122" y="27593157"/>
            <a:ext cx="8874645" cy="729430"/>
          </a:xfrm>
          <a:prstGeom prst="rect">
            <a:avLst/>
          </a:prstGeom>
        </p:spPr>
        <p:txBody>
          <a:bodyPr wrap="square">
            <a:spAutoFit/>
          </a:bodyPr>
          <a:lstStyle/>
          <a:p>
            <a:pPr algn="just">
              <a:lnSpc>
                <a:spcPct val="107000"/>
              </a:lnSpc>
              <a:spcAft>
                <a:spcPts val="0"/>
              </a:spcAft>
            </a:pPr>
            <a:r>
              <a:rPr lang="en-US" sz="2000" baseline="30000" dirty="0" err="1">
                <a:solidFill>
                  <a:srgbClr val="000000"/>
                </a:solidFill>
                <a:uFill>
                  <a:solidFill>
                    <a:srgbClr val="000000"/>
                  </a:solidFill>
                </a:uFill>
                <a:latin typeface="Times New Roman" panose="02020603050405020304" pitchFamily="18" charset="0"/>
                <a:ea typeface="Calibri" panose="020F0502020204030204" pitchFamily="34" charset="0"/>
                <a:cs typeface="Calibri" panose="020F0502020204030204" pitchFamily="34" charset="0"/>
              </a:rPr>
              <a:t>a</a:t>
            </a:r>
            <a:r>
              <a:rPr lang="en-US" sz="2000" dirty="0" err="1">
                <a:solidFill>
                  <a:srgbClr val="000000"/>
                </a:solidFill>
                <a:uFill>
                  <a:solidFill>
                    <a:srgbClr val="000000"/>
                  </a:solidFill>
                </a:uFill>
                <a:latin typeface="Times New Roman" panose="02020603050405020304" pitchFamily="18" charset="0"/>
                <a:ea typeface="Calibri" panose="020F0502020204030204" pitchFamily="34" charset="0"/>
                <a:cs typeface="Calibri" panose="020F0502020204030204" pitchFamily="34" charset="0"/>
              </a:rPr>
              <a:t>Mean</a:t>
            </a:r>
            <a:r>
              <a:rPr lang="en-US" sz="2000" dirty="0">
                <a:solidFill>
                  <a:srgbClr val="000000"/>
                </a:solidFill>
                <a:uFill>
                  <a:solidFill>
                    <a:srgbClr val="000000"/>
                  </a:solidFill>
                </a:uFill>
                <a:latin typeface="Times New Roman" panose="02020603050405020304" pitchFamily="18" charset="0"/>
                <a:ea typeface="Calibri" panose="020F0502020204030204" pitchFamily="34" charset="0"/>
                <a:cs typeface="Calibri" panose="020F0502020204030204" pitchFamily="34" charset="0"/>
              </a:rPr>
              <a:t> (%) ± standard deviation (%) (n =3, replicate samples at the same time)</a:t>
            </a:r>
            <a:endParaRPr lang="ro-RO" sz="2000" dirty="0">
              <a:solidFill>
                <a:srgbClr val="000000"/>
              </a:solidFill>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r>
              <a:rPr lang="en-US" sz="2000" baseline="30000" dirty="0" err="1">
                <a:latin typeface="Times New Roman" panose="02020603050405020304" pitchFamily="18" charset="0"/>
                <a:ea typeface="Calibri" panose="020F0502020204030204" pitchFamily="34" charset="0"/>
                <a:cs typeface="Calibri" panose="020F0502020204030204" pitchFamily="34" charset="0"/>
              </a:rPr>
              <a:t>b</a:t>
            </a:r>
            <a:r>
              <a:rPr lang="en-US" sz="2000" dirty="0" err="1">
                <a:latin typeface="Times New Roman" panose="02020603050405020304" pitchFamily="18" charset="0"/>
                <a:ea typeface="Calibri" panose="020F0502020204030204" pitchFamily="34" charset="0"/>
                <a:cs typeface="Calibri" panose="020F0502020204030204" pitchFamily="34" charset="0"/>
              </a:rPr>
              <a:t>LOD</a:t>
            </a:r>
            <a:r>
              <a:rPr lang="en-US" sz="2000" dirty="0">
                <a:latin typeface="Times New Roman" panose="02020603050405020304" pitchFamily="18" charset="0"/>
                <a:ea typeface="Calibri" panose="020F0502020204030204" pitchFamily="34" charset="0"/>
                <a:cs typeface="Calibri" panose="020F0502020204030204" pitchFamily="34" charset="0"/>
              </a:rPr>
              <a:t>, method limit of detection; LOQ, method limit of quantification </a:t>
            </a:r>
            <a:endParaRPr lang="ro-RO" sz="2000" dirty="0"/>
          </a:p>
        </p:txBody>
      </p:sp>
      <p:sp>
        <p:nvSpPr>
          <p:cNvPr id="5" name="Rectangle 4"/>
          <p:cNvSpPr/>
          <p:nvPr/>
        </p:nvSpPr>
        <p:spPr>
          <a:xfrm>
            <a:off x="764550" y="6188526"/>
            <a:ext cx="19973519" cy="72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29" name="Rectangle 28"/>
          <p:cNvSpPr/>
          <p:nvPr/>
        </p:nvSpPr>
        <p:spPr>
          <a:xfrm>
            <a:off x="11531600" y="9641752"/>
            <a:ext cx="9360000" cy="107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28" name="Rectangle 27"/>
          <p:cNvSpPr/>
          <p:nvPr/>
        </p:nvSpPr>
        <p:spPr>
          <a:xfrm>
            <a:off x="17118464" y="9248917"/>
            <a:ext cx="3553549" cy="785670"/>
          </a:xfrm>
          <a:prstGeom prst="rect">
            <a:avLst/>
          </a:prstGeom>
          <a:gradFill flip="none" rotWithShape="1">
            <a:gsLst>
              <a:gs pos="1000">
                <a:schemeClr val="tx2">
                  <a:lumMod val="7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4000" b="1" i="1" dirty="0">
                <a:solidFill>
                  <a:schemeClr val="bg1"/>
                </a:solidFill>
                <a:latin typeface="Arial" panose="020B0604020202020204" pitchFamily="34" charset="0"/>
                <a:cs typeface="Arial" panose="020B0604020202020204" pitchFamily="34" charset="0"/>
              </a:rPr>
              <a:t>RESULTS</a:t>
            </a:r>
            <a:endParaRPr lang="ro-RO" sz="4000" dirty="0">
              <a:solidFill>
                <a:schemeClr val="bg1"/>
              </a:solidFill>
              <a:latin typeface="Arial" panose="020B0604020202020204" pitchFamily="34" charset="0"/>
              <a:cs typeface="Arial" panose="020B0604020202020204" pitchFamily="34" charset="0"/>
            </a:endParaRPr>
          </a:p>
        </p:txBody>
      </p:sp>
      <p:sp>
        <p:nvSpPr>
          <p:cNvPr id="31" name="Rectangle 30"/>
          <p:cNvSpPr/>
          <p:nvPr/>
        </p:nvSpPr>
        <p:spPr>
          <a:xfrm>
            <a:off x="348227" y="10330679"/>
            <a:ext cx="8592574" cy="107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6" name="Rectangle 5"/>
          <p:cNvSpPr/>
          <p:nvPr/>
        </p:nvSpPr>
        <p:spPr>
          <a:xfrm>
            <a:off x="661362" y="9807855"/>
            <a:ext cx="5231438" cy="853965"/>
          </a:xfrm>
          <a:prstGeom prst="rect">
            <a:avLst/>
          </a:prstGeom>
          <a:gradFill flip="none" rotWithShape="1">
            <a:gsLst>
              <a:gs pos="1000">
                <a:schemeClr val="tx2">
                  <a:lumMod val="7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4000" b="1" i="1" dirty="0">
                <a:solidFill>
                  <a:schemeClr val="bg1"/>
                </a:solidFill>
                <a:latin typeface="Arial" panose="020B0604020202020204" pitchFamily="34" charset="0"/>
                <a:cs typeface="Arial" panose="020B0604020202020204" pitchFamily="34" charset="0"/>
              </a:rPr>
              <a:t>EXPERIMENTAL</a:t>
            </a:r>
            <a:endParaRPr lang="ro-RO" sz="4000" dirty="0">
              <a:solidFill>
                <a:schemeClr val="bg1"/>
              </a:solidFill>
              <a:latin typeface="Arial" panose="020B0604020202020204" pitchFamily="34" charset="0"/>
              <a:cs typeface="Arial" panose="020B0604020202020204" pitchFamily="34" charset="0"/>
            </a:endParaRPr>
          </a:p>
        </p:txBody>
      </p:sp>
      <p:sp>
        <p:nvSpPr>
          <p:cNvPr id="32" name="Rectangle 31"/>
          <p:cNvSpPr/>
          <p:nvPr/>
        </p:nvSpPr>
        <p:spPr>
          <a:xfrm>
            <a:off x="12928480" y="24853696"/>
            <a:ext cx="5351207" cy="785670"/>
          </a:xfrm>
          <a:prstGeom prst="rect">
            <a:avLst/>
          </a:prstGeom>
          <a:gradFill flip="none" rotWithShape="1">
            <a:gsLst>
              <a:gs pos="1000">
                <a:schemeClr val="tx2">
                  <a:lumMod val="7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4000" b="1" i="1" dirty="0">
                <a:solidFill>
                  <a:schemeClr val="bg1"/>
                </a:solidFill>
                <a:latin typeface="Arial" panose="020B0604020202020204" pitchFamily="34" charset="0"/>
                <a:cs typeface="Arial" panose="020B0604020202020204" pitchFamily="34" charset="0"/>
              </a:rPr>
              <a:t>CONCLUSIONS</a:t>
            </a:r>
            <a:endParaRPr lang="ro-RO" sz="4000" dirty="0">
              <a:solidFill>
                <a:schemeClr val="bg1"/>
              </a:solidFill>
              <a:latin typeface="Arial" panose="020B0604020202020204" pitchFamily="34" charset="0"/>
              <a:cs typeface="Arial" panose="020B0604020202020204" pitchFamily="34" charset="0"/>
            </a:endParaRPr>
          </a:p>
        </p:txBody>
      </p:sp>
      <p:grpSp>
        <p:nvGrpSpPr>
          <p:cNvPr id="13" name="Group 12"/>
          <p:cNvGrpSpPr/>
          <p:nvPr/>
        </p:nvGrpSpPr>
        <p:grpSpPr>
          <a:xfrm>
            <a:off x="10380768" y="12015787"/>
            <a:ext cx="10294832" cy="6194057"/>
            <a:chOff x="11064184" y="11826871"/>
            <a:chExt cx="10294832" cy="6194057"/>
          </a:xfrm>
        </p:grpSpPr>
        <p:sp>
          <p:nvSpPr>
            <p:cNvPr id="7" name="Rectangle 6"/>
            <p:cNvSpPr/>
            <p:nvPr/>
          </p:nvSpPr>
          <p:spPr>
            <a:xfrm>
              <a:off x="11092861" y="11844918"/>
              <a:ext cx="7476032" cy="6176010"/>
            </a:xfrm>
            <a:prstGeom prst="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pic>
          <p:nvPicPr>
            <p:cNvPr id="11" name="Picture 10"/>
            <p:cNvPicPr>
              <a:picLocks noChangeAspect="1"/>
            </p:cNvPicPr>
            <p:nvPr/>
          </p:nvPicPr>
          <p:blipFill>
            <a:blip r:embed="rId7">
              <a:clrChange>
                <a:clrFrom>
                  <a:srgbClr val="FFFFFF"/>
                </a:clrFrom>
                <a:clrTo>
                  <a:srgbClr val="FFFFFF">
                    <a:alpha val="0"/>
                  </a:srgbClr>
                </a:clrTo>
              </a:clrChange>
            </a:blip>
            <a:stretch>
              <a:fillRect/>
            </a:stretch>
          </p:blipFill>
          <p:spPr>
            <a:xfrm>
              <a:off x="11064184" y="11826871"/>
              <a:ext cx="10294832" cy="6194057"/>
            </a:xfrm>
            <a:prstGeom prst="rect">
              <a:avLst/>
            </a:prstGeom>
          </p:spPr>
        </p:pic>
      </p:grpSp>
      <p:sp>
        <p:nvSpPr>
          <p:cNvPr id="14" name="Right Triangle 13"/>
          <p:cNvSpPr/>
          <p:nvPr/>
        </p:nvSpPr>
        <p:spPr>
          <a:xfrm>
            <a:off x="518817" y="29617987"/>
            <a:ext cx="20581028" cy="325828"/>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40" name="Right Triangle 39"/>
          <p:cNvSpPr/>
          <p:nvPr/>
        </p:nvSpPr>
        <p:spPr>
          <a:xfrm rot="10800000">
            <a:off x="338740" y="52388"/>
            <a:ext cx="20565460" cy="301573"/>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3484</TotalTime>
  <Words>819</Words>
  <Application>Microsoft Office PowerPoint</Application>
  <PresentationFormat>Particularizare</PresentationFormat>
  <Paragraphs>77</Paragraphs>
  <Slides>1</Slides>
  <Notes>0</Notes>
  <HiddenSlides>0</HiddenSlides>
  <MMClips>0</MMClips>
  <ScaleCrop>false</ScaleCrop>
  <HeadingPairs>
    <vt:vector size="6" baseType="variant">
      <vt:variant>
        <vt:lpstr>Fonturi utilizate</vt:lpstr>
      </vt:variant>
      <vt:variant>
        <vt:i4>5</vt:i4>
      </vt:variant>
      <vt:variant>
        <vt:lpstr>Temă</vt:lpstr>
      </vt:variant>
      <vt:variant>
        <vt:i4>1</vt:i4>
      </vt:variant>
      <vt:variant>
        <vt:lpstr>Titluri diapozitive</vt:lpstr>
      </vt:variant>
      <vt:variant>
        <vt:i4>1</vt:i4>
      </vt:variant>
    </vt:vector>
  </HeadingPairs>
  <TitlesOfParts>
    <vt:vector size="7" baseType="lpstr">
      <vt:lpstr>Arial</vt:lpstr>
      <vt:lpstr>Calibri</vt:lpstr>
      <vt:lpstr>굴림</vt:lpstr>
      <vt:lpstr>Times New Roman</vt:lpstr>
      <vt:lpstr>Wingdings</vt:lpstr>
      <vt:lpstr>Office Theme</vt:lpstr>
      <vt:lpstr>Prezentare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Mira</dc:creator>
  <cp:lastModifiedBy>Lidia K</cp:lastModifiedBy>
  <cp:revision>224</cp:revision>
  <cp:lastPrinted>2015-06-17T10:12:16Z</cp:lastPrinted>
  <dcterms:created xsi:type="dcterms:W3CDTF">2013-02-11T11:53:56Z</dcterms:created>
  <dcterms:modified xsi:type="dcterms:W3CDTF">2017-09-01T05:26:18Z</dcterms:modified>
</cp:coreProperties>
</file>